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7" r:id="rId5"/>
    <p:sldId id="314" r:id="rId6"/>
    <p:sldId id="339" r:id="rId7"/>
    <p:sldId id="305" r:id="rId8"/>
    <p:sldId id="336" r:id="rId9"/>
    <p:sldId id="310" r:id="rId10"/>
    <p:sldId id="323" r:id="rId11"/>
    <p:sldId id="324" r:id="rId12"/>
    <p:sldId id="354" r:id="rId13"/>
    <p:sldId id="286" r:id="rId14"/>
    <p:sldId id="333" r:id="rId15"/>
    <p:sldId id="280" r:id="rId16"/>
    <p:sldId id="357" r:id="rId17"/>
    <p:sldId id="322" r:id="rId18"/>
    <p:sldId id="347" r:id="rId19"/>
    <p:sldId id="319" r:id="rId20"/>
    <p:sldId id="365" r:id="rId21"/>
    <p:sldId id="366" r:id="rId22"/>
    <p:sldId id="329" r:id="rId23"/>
    <p:sldId id="326" r:id="rId24"/>
    <p:sldId id="352" r:id="rId25"/>
    <p:sldId id="340" r:id="rId26"/>
    <p:sldId id="348" r:id="rId27"/>
    <p:sldId id="276" r:id="rId28"/>
    <p:sldId id="262" r:id="rId29"/>
    <p:sldId id="313" r:id="rId30"/>
    <p:sldId id="321" r:id="rId31"/>
    <p:sldId id="283" r:id="rId32"/>
    <p:sldId id="367" r:id="rId33"/>
    <p:sldId id="368" r:id="rId34"/>
    <p:sldId id="369" r:id="rId35"/>
    <p:sldId id="349" r:id="rId36"/>
    <p:sldId id="364" r:id="rId37"/>
    <p:sldId id="267" r:id="rId38"/>
    <p:sldId id="327" r:id="rId39"/>
    <p:sldId id="270" r:id="rId40"/>
    <p:sldId id="297" r:id="rId41"/>
    <p:sldId id="271" r:id="rId42"/>
    <p:sldId id="296" r:id="rId43"/>
    <p:sldId id="264" r:id="rId44"/>
    <p:sldId id="294" r:id="rId45"/>
    <p:sldId id="328" r:id="rId46"/>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9CCD9B-F61A-55B0-F798-1A75C744FD0F}" v="95" dt="2025-08-29T11:38:43.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6357" autoAdjust="0"/>
  </p:normalViewPr>
  <p:slideViewPr>
    <p:cSldViewPr snapToGrid="0">
      <p:cViewPr varScale="1">
        <p:scale>
          <a:sx n="102" d="100"/>
          <a:sy n="102" d="100"/>
        </p:scale>
        <p:origin x="126"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6EE7C7-B760-415D-B7D5-C696BEBB6E7F}"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IE"/>
        </a:p>
      </dgm:t>
    </dgm:pt>
    <dgm:pt modelId="{E31948BC-9F13-4F0C-AC07-B0A63EC024C9}">
      <dgm:prSet phldrT="[Text]"/>
      <dgm:spPr/>
      <dgm:t>
        <a:bodyPr/>
        <a:lstStyle/>
        <a:p>
          <a:r>
            <a:rPr lang="en-IE" dirty="0"/>
            <a:t>College Management</a:t>
          </a:r>
        </a:p>
      </dgm:t>
    </dgm:pt>
    <dgm:pt modelId="{43619198-49AF-4454-A477-B9761426B77C}" type="parTrans" cxnId="{79D97A4D-4351-466A-9229-DDED3E347C3A}">
      <dgm:prSet/>
      <dgm:spPr/>
      <dgm:t>
        <a:bodyPr/>
        <a:lstStyle/>
        <a:p>
          <a:endParaRPr lang="en-IE"/>
        </a:p>
      </dgm:t>
    </dgm:pt>
    <dgm:pt modelId="{E8A370F3-7274-4290-A7E7-E37E11ABB365}" type="sibTrans" cxnId="{79D97A4D-4351-466A-9229-DDED3E347C3A}">
      <dgm:prSet/>
      <dgm:spPr/>
      <dgm:t>
        <a:bodyPr/>
        <a:lstStyle/>
        <a:p>
          <a:endParaRPr lang="en-IE"/>
        </a:p>
      </dgm:t>
    </dgm:pt>
    <dgm:pt modelId="{0ED249D3-B429-44AB-9B3B-BA7AAF01BFF2}">
      <dgm:prSet phldrT="[Text]"/>
      <dgm:spPr/>
      <dgm:t>
        <a:bodyPr/>
        <a:lstStyle/>
        <a:p>
          <a:r>
            <a:rPr lang="en-IE" dirty="0"/>
            <a:t>Tutors</a:t>
          </a:r>
        </a:p>
      </dgm:t>
    </dgm:pt>
    <dgm:pt modelId="{C47845A2-DE78-4EB6-B4CF-B344C540E707}" type="parTrans" cxnId="{F21EA129-D4DF-4C26-A9A2-4332987F1BFD}">
      <dgm:prSet/>
      <dgm:spPr/>
      <dgm:t>
        <a:bodyPr/>
        <a:lstStyle/>
        <a:p>
          <a:endParaRPr lang="en-IE"/>
        </a:p>
      </dgm:t>
    </dgm:pt>
    <dgm:pt modelId="{70FA4992-7E0A-4E0E-BEA5-C4D4B42B8954}" type="sibTrans" cxnId="{F21EA129-D4DF-4C26-A9A2-4332987F1BFD}">
      <dgm:prSet/>
      <dgm:spPr/>
      <dgm:t>
        <a:bodyPr/>
        <a:lstStyle/>
        <a:p>
          <a:endParaRPr lang="en-IE"/>
        </a:p>
      </dgm:t>
    </dgm:pt>
    <dgm:pt modelId="{4A7DDC52-B251-4008-B079-E1ACE36FD662}">
      <dgm:prSet/>
      <dgm:spPr/>
      <dgm:t>
        <a:bodyPr/>
        <a:lstStyle/>
        <a:p>
          <a:r>
            <a:rPr lang="en-IE" dirty="0"/>
            <a:t>Our Local &amp; National  Community</a:t>
          </a:r>
        </a:p>
      </dgm:t>
    </dgm:pt>
    <dgm:pt modelId="{D1306D74-375A-440D-802D-FB4F3E6B1916}" type="parTrans" cxnId="{53B5774B-E8C6-4840-8633-C85628E4059F}">
      <dgm:prSet/>
      <dgm:spPr/>
      <dgm:t>
        <a:bodyPr/>
        <a:lstStyle/>
        <a:p>
          <a:endParaRPr lang="en-IE"/>
        </a:p>
      </dgm:t>
    </dgm:pt>
    <dgm:pt modelId="{A46AE7D2-8BC5-468A-9404-AF9FB6BEB385}" type="sibTrans" cxnId="{53B5774B-E8C6-4840-8633-C85628E4059F}">
      <dgm:prSet/>
      <dgm:spPr/>
      <dgm:t>
        <a:bodyPr/>
        <a:lstStyle/>
        <a:p>
          <a:endParaRPr lang="en-IE"/>
        </a:p>
      </dgm:t>
    </dgm:pt>
    <dgm:pt modelId="{67055640-11DF-472D-9828-80BBE3BEEEDF}">
      <dgm:prSet/>
      <dgm:spPr/>
      <dgm:t>
        <a:bodyPr/>
        <a:lstStyle/>
        <a:p>
          <a:r>
            <a:rPr lang="en-IE" dirty="0"/>
            <a:t>Other Learners</a:t>
          </a:r>
        </a:p>
      </dgm:t>
    </dgm:pt>
    <dgm:pt modelId="{6FF8D2EA-10D0-4E39-85E5-B256CC8ACA8F}" type="parTrans" cxnId="{89074F6C-F3B6-4445-B196-E003C546BE02}">
      <dgm:prSet/>
      <dgm:spPr/>
      <dgm:t>
        <a:bodyPr/>
        <a:lstStyle/>
        <a:p>
          <a:endParaRPr lang="en-IE"/>
        </a:p>
      </dgm:t>
    </dgm:pt>
    <dgm:pt modelId="{EDCB97F4-7651-49B2-8C00-8D40B7164B18}" type="sibTrans" cxnId="{89074F6C-F3B6-4445-B196-E003C546BE02}">
      <dgm:prSet/>
      <dgm:spPr/>
      <dgm:t>
        <a:bodyPr/>
        <a:lstStyle/>
        <a:p>
          <a:endParaRPr lang="en-IE"/>
        </a:p>
      </dgm:t>
    </dgm:pt>
    <dgm:pt modelId="{5E5E7E38-EE44-48CB-9B4E-39D640B66E81}" type="pres">
      <dgm:prSet presAssocID="{856EE7C7-B760-415D-B7D5-C696BEBB6E7F}" presName="Name0" presStyleCnt="0">
        <dgm:presLayoutVars>
          <dgm:dir/>
          <dgm:resizeHandles val="exact"/>
        </dgm:presLayoutVars>
      </dgm:prSet>
      <dgm:spPr/>
    </dgm:pt>
    <dgm:pt modelId="{C411F6A9-2628-4C87-A862-E2C0FC52241B}" type="pres">
      <dgm:prSet presAssocID="{E31948BC-9F13-4F0C-AC07-B0A63EC024C9}" presName="node" presStyleLbl="node1" presStyleIdx="0" presStyleCnt="4">
        <dgm:presLayoutVars>
          <dgm:bulletEnabled val="1"/>
        </dgm:presLayoutVars>
      </dgm:prSet>
      <dgm:spPr/>
    </dgm:pt>
    <dgm:pt modelId="{910C1D7D-4DE7-4B08-9A9D-8166165FA2B7}" type="pres">
      <dgm:prSet presAssocID="{E8A370F3-7274-4290-A7E7-E37E11ABB365}" presName="sibTrans" presStyleLbl="sibTrans2D1" presStyleIdx="0" presStyleCnt="4"/>
      <dgm:spPr/>
    </dgm:pt>
    <dgm:pt modelId="{9D3B344B-48A5-48B3-8516-F5998F0E6112}" type="pres">
      <dgm:prSet presAssocID="{E8A370F3-7274-4290-A7E7-E37E11ABB365}" presName="connectorText" presStyleLbl="sibTrans2D1" presStyleIdx="0" presStyleCnt="4"/>
      <dgm:spPr/>
    </dgm:pt>
    <dgm:pt modelId="{7978F006-8E27-413B-B4EB-BBF424605EB8}" type="pres">
      <dgm:prSet presAssocID="{67055640-11DF-472D-9828-80BBE3BEEEDF}" presName="node" presStyleLbl="node1" presStyleIdx="1" presStyleCnt="4">
        <dgm:presLayoutVars>
          <dgm:bulletEnabled val="1"/>
        </dgm:presLayoutVars>
      </dgm:prSet>
      <dgm:spPr/>
    </dgm:pt>
    <dgm:pt modelId="{FBEE8A9A-BB9A-4229-8872-CE3C5170D0AE}" type="pres">
      <dgm:prSet presAssocID="{EDCB97F4-7651-49B2-8C00-8D40B7164B18}" presName="sibTrans" presStyleLbl="sibTrans2D1" presStyleIdx="1" presStyleCnt="4"/>
      <dgm:spPr/>
    </dgm:pt>
    <dgm:pt modelId="{72169D6F-E82E-4B46-B347-FED35FE35730}" type="pres">
      <dgm:prSet presAssocID="{EDCB97F4-7651-49B2-8C00-8D40B7164B18}" presName="connectorText" presStyleLbl="sibTrans2D1" presStyleIdx="1" presStyleCnt="4"/>
      <dgm:spPr/>
    </dgm:pt>
    <dgm:pt modelId="{DBF356C5-3E29-45EE-B77D-9005F6EDE787}" type="pres">
      <dgm:prSet presAssocID="{0ED249D3-B429-44AB-9B3B-BA7AAF01BFF2}" presName="node" presStyleLbl="node1" presStyleIdx="2" presStyleCnt="4">
        <dgm:presLayoutVars>
          <dgm:bulletEnabled val="1"/>
        </dgm:presLayoutVars>
      </dgm:prSet>
      <dgm:spPr/>
    </dgm:pt>
    <dgm:pt modelId="{9D06E2D5-357F-4DA7-BF7F-A0D1EBCEBFD0}" type="pres">
      <dgm:prSet presAssocID="{70FA4992-7E0A-4E0E-BEA5-C4D4B42B8954}" presName="sibTrans" presStyleLbl="sibTrans2D1" presStyleIdx="2" presStyleCnt="4"/>
      <dgm:spPr/>
    </dgm:pt>
    <dgm:pt modelId="{7CC97FBD-E819-4C3F-8F5D-CC5C3A04F9F3}" type="pres">
      <dgm:prSet presAssocID="{70FA4992-7E0A-4E0E-BEA5-C4D4B42B8954}" presName="connectorText" presStyleLbl="sibTrans2D1" presStyleIdx="2" presStyleCnt="4"/>
      <dgm:spPr/>
    </dgm:pt>
    <dgm:pt modelId="{F511646E-1B11-4188-B79A-DC916D84AD2A}" type="pres">
      <dgm:prSet presAssocID="{4A7DDC52-B251-4008-B079-E1ACE36FD662}" presName="node" presStyleLbl="node1" presStyleIdx="3" presStyleCnt="4">
        <dgm:presLayoutVars>
          <dgm:bulletEnabled val="1"/>
        </dgm:presLayoutVars>
      </dgm:prSet>
      <dgm:spPr/>
    </dgm:pt>
    <dgm:pt modelId="{6F6B8FB0-F451-46C1-AA36-B9AC6E8F175F}" type="pres">
      <dgm:prSet presAssocID="{A46AE7D2-8BC5-468A-9404-AF9FB6BEB385}" presName="sibTrans" presStyleLbl="sibTrans2D1" presStyleIdx="3" presStyleCnt="4"/>
      <dgm:spPr/>
    </dgm:pt>
    <dgm:pt modelId="{0D2DBD5B-521B-4645-B59B-7DAAD1761FA0}" type="pres">
      <dgm:prSet presAssocID="{A46AE7D2-8BC5-468A-9404-AF9FB6BEB385}" presName="connectorText" presStyleLbl="sibTrans2D1" presStyleIdx="3" presStyleCnt="4"/>
      <dgm:spPr/>
    </dgm:pt>
  </dgm:ptLst>
  <dgm:cxnLst>
    <dgm:cxn modelId="{F9E34C0C-1740-47F5-A570-8D13DA525B0E}" type="presOf" srcId="{67055640-11DF-472D-9828-80BBE3BEEEDF}" destId="{7978F006-8E27-413B-B4EB-BBF424605EB8}" srcOrd="0" destOrd="0" presId="urn:microsoft.com/office/officeart/2005/8/layout/cycle7"/>
    <dgm:cxn modelId="{2116D312-80B9-4B36-B6CC-0DDB04F44166}" type="presOf" srcId="{EDCB97F4-7651-49B2-8C00-8D40B7164B18}" destId="{72169D6F-E82E-4B46-B347-FED35FE35730}" srcOrd="1" destOrd="0" presId="urn:microsoft.com/office/officeart/2005/8/layout/cycle7"/>
    <dgm:cxn modelId="{2C2C3319-292F-4D67-A8BB-35FC5A89A464}" type="presOf" srcId="{E8A370F3-7274-4290-A7E7-E37E11ABB365}" destId="{910C1D7D-4DE7-4B08-9A9D-8166165FA2B7}" srcOrd="0" destOrd="0" presId="urn:microsoft.com/office/officeart/2005/8/layout/cycle7"/>
    <dgm:cxn modelId="{F21EA129-D4DF-4C26-A9A2-4332987F1BFD}" srcId="{856EE7C7-B760-415D-B7D5-C696BEBB6E7F}" destId="{0ED249D3-B429-44AB-9B3B-BA7AAF01BFF2}" srcOrd="2" destOrd="0" parTransId="{C47845A2-DE78-4EB6-B4CF-B344C540E707}" sibTransId="{70FA4992-7E0A-4E0E-BEA5-C4D4B42B8954}"/>
    <dgm:cxn modelId="{F53EAC30-32D4-4EF8-A7DE-88432CA89E51}" type="presOf" srcId="{70FA4992-7E0A-4E0E-BEA5-C4D4B42B8954}" destId="{7CC97FBD-E819-4C3F-8F5D-CC5C3A04F9F3}" srcOrd="1" destOrd="0" presId="urn:microsoft.com/office/officeart/2005/8/layout/cycle7"/>
    <dgm:cxn modelId="{B77D373A-0CDE-47FC-86CC-D207B5144464}" type="presOf" srcId="{4A7DDC52-B251-4008-B079-E1ACE36FD662}" destId="{F511646E-1B11-4188-B79A-DC916D84AD2A}" srcOrd="0" destOrd="0" presId="urn:microsoft.com/office/officeart/2005/8/layout/cycle7"/>
    <dgm:cxn modelId="{C61B9440-724D-4B91-9688-3B57F868F8A8}" type="presOf" srcId="{E8A370F3-7274-4290-A7E7-E37E11ABB365}" destId="{9D3B344B-48A5-48B3-8516-F5998F0E6112}" srcOrd="1" destOrd="0" presId="urn:microsoft.com/office/officeart/2005/8/layout/cycle7"/>
    <dgm:cxn modelId="{C462FF43-89B5-4E62-BD82-93F67B474F37}" type="presOf" srcId="{A46AE7D2-8BC5-468A-9404-AF9FB6BEB385}" destId="{6F6B8FB0-F451-46C1-AA36-B9AC6E8F175F}" srcOrd="0" destOrd="0" presId="urn:microsoft.com/office/officeart/2005/8/layout/cycle7"/>
    <dgm:cxn modelId="{53B5774B-E8C6-4840-8633-C85628E4059F}" srcId="{856EE7C7-B760-415D-B7D5-C696BEBB6E7F}" destId="{4A7DDC52-B251-4008-B079-E1ACE36FD662}" srcOrd="3" destOrd="0" parTransId="{D1306D74-375A-440D-802D-FB4F3E6B1916}" sibTransId="{A46AE7D2-8BC5-468A-9404-AF9FB6BEB385}"/>
    <dgm:cxn modelId="{89074F6C-F3B6-4445-B196-E003C546BE02}" srcId="{856EE7C7-B760-415D-B7D5-C696BEBB6E7F}" destId="{67055640-11DF-472D-9828-80BBE3BEEEDF}" srcOrd="1" destOrd="0" parTransId="{6FF8D2EA-10D0-4E39-85E5-B256CC8ACA8F}" sibTransId="{EDCB97F4-7651-49B2-8C00-8D40B7164B18}"/>
    <dgm:cxn modelId="{79D97A4D-4351-466A-9229-DDED3E347C3A}" srcId="{856EE7C7-B760-415D-B7D5-C696BEBB6E7F}" destId="{E31948BC-9F13-4F0C-AC07-B0A63EC024C9}" srcOrd="0" destOrd="0" parTransId="{43619198-49AF-4454-A477-B9761426B77C}" sibTransId="{E8A370F3-7274-4290-A7E7-E37E11ABB365}"/>
    <dgm:cxn modelId="{4435AD76-D964-474E-88AF-0D4296EC3A43}" type="presOf" srcId="{856EE7C7-B760-415D-B7D5-C696BEBB6E7F}" destId="{5E5E7E38-EE44-48CB-9B4E-39D640B66E81}" srcOrd="0" destOrd="0" presId="urn:microsoft.com/office/officeart/2005/8/layout/cycle7"/>
    <dgm:cxn modelId="{D66CFE76-E5DE-4CC6-8A8D-2A8B2AF150CC}" type="presOf" srcId="{EDCB97F4-7651-49B2-8C00-8D40B7164B18}" destId="{FBEE8A9A-BB9A-4229-8872-CE3C5170D0AE}" srcOrd="0" destOrd="0" presId="urn:microsoft.com/office/officeart/2005/8/layout/cycle7"/>
    <dgm:cxn modelId="{8FC1417B-7756-444A-92D5-88A43DCA199E}" type="presOf" srcId="{0ED249D3-B429-44AB-9B3B-BA7AAF01BFF2}" destId="{DBF356C5-3E29-45EE-B77D-9005F6EDE787}" srcOrd="0" destOrd="0" presId="urn:microsoft.com/office/officeart/2005/8/layout/cycle7"/>
    <dgm:cxn modelId="{B86D4BC3-515F-49F2-96D3-2589305A0160}" type="presOf" srcId="{A46AE7D2-8BC5-468A-9404-AF9FB6BEB385}" destId="{0D2DBD5B-521B-4645-B59B-7DAAD1761FA0}" srcOrd="1" destOrd="0" presId="urn:microsoft.com/office/officeart/2005/8/layout/cycle7"/>
    <dgm:cxn modelId="{EDF5CCD1-A8C5-4437-A1FD-5E26D20BBC5B}" type="presOf" srcId="{E31948BC-9F13-4F0C-AC07-B0A63EC024C9}" destId="{C411F6A9-2628-4C87-A862-E2C0FC52241B}" srcOrd="0" destOrd="0" presId="urn:microsoft.com/office/officeart/2005/8/layout/cycle7"/>
    <dgm:cxn modelId="{0F137AE1-06D6-4948-B5E6-8A976D400FD7}" type="presOf" srcId="{70FA4992-7E0A-4E0E-BEA5-C4D4B42B8954}" destId="{9D06E2D5-357F-4DA7-BF7F-A0D1EBCEBFD0}" srcOrd="0" destOrd="0" presId="urn:microsoft.com/office/officeart/2005/8/layout/cycle7"/>
    <dgm:cxn modelId="{D7A8F47A-2184-4F47-9CBC-0F6F70FBC428}" type="presParOf" srcId="{5E5E7E38-EE44-48CB-9B4E-39D640B66E81}" destId="{C411F6A9-2628-4C87-A862-E2C0FC52241B}" srcOrd="0" destOrd="0" presId="urn:microsoft.com/office/officeart/2005/8/layout/cycle7"/>
    <dgm:cxn modelId="{BA7C276C-2917-48C4-BA40-5AFEB98F8E54}" type="presParOf" srcId="{5E5E7E38-EE44-48CB-9B4E-39D640B66E81}" destId="{910C1D7D-4DE7-4B08-9A9D-8166165FA2B7}" srcOrd="1" destOrd="0" presId="urn:microsoft.com/office/officeart/2005/8/layout/cycle7"/>
    <dgm:cxn modelId="{9EAEDE1C-30F7-4DB4-AE2B-8F5056F74DB4}" type="presParOf" srcId="{910C1D7D-4DE7-4B08-9A9D-8166165FA2B7}" destId="{9D3B344B-48A5-48B3-8516-F5998F0E6112}" srcOrd="0" destOrd="0" presId="urn:microsoft.com/office/officeart/2005/8/layout/cycle7"/>
    <dgm:cxn modelId="{1C66E766-71FA-45F8-90F9-356FC41F25BC}" type="presParOf" srcId="{5E5E7E38-EE44-48CB-9B4E-39D640B66E81}" destId="{7978F006-8E27-413B-B4EB-BBF424605EB8}" srcOrd="2" destOrd="0" presId="urn:microsoft.com/office/officeart/2005/8/layout/cycle7"/>
    <dgm:cxn modelId="{89EB40E0-A802-4AAF-921C-120EDEEEE8B0}" type="presParOf" srcId="{5E5E7E38-EE44-48CB-9B4E-39D640B66E81}" destId="{FBEE8A9A-BB9A-4229-8872-CE3C5170D0AE}" srcOrd="3" destOrd="0" presId="urn:microsoft.com/office/officeart/2005/8/layout/cycle7"/>
    <dgm:cxn modelId="{7B7CE479-2AD0-4998-A18B-693B2E92981B}" type="presParOf" srcId="{FBEE8A9A-BB9A-4229-8872-CE3C5170D0AE}" destId="{72169D6F-E82E-4B46-B347-FED35FE35730}" srcOrd="0" destOrd="0" presId="urn:microsoft.com/office/officeart/2005/8/layout/cycle7"/>
    <dgm:cxn modelId="{C2C3710F-4353-4FF9-81E5-45A32B51242C}" type="presParOf" srcId="{5E5E7E38-EE44-48CB-9B4E-39D640B66E81}" destId="{DBF356C5-3E29-45EE-B77D-9005F6EDE787}" srcOrd="4" destOrd="0" presId="urn:microsoft.com/office/officeart/2005/8/layout/cycle7"/>
    <dgm:cxn modelId="{E3ABE62A-6656-45F9-AFD0-22705AED6E14}" type="presParOf" srcId="{5E5E7E38-EE44-48CB-9B4E-39D640B66E81}" destId="{9D06E2D5-357F-4DA7-BF7F-A0D1EBCEBFD0}" srcOrd="5" destOrd="0" presId="urn:microsoft.com/office/officeart/2005/8/layout/cycle7"/>
    <dgm:cxn modelId="{86849358-C2ED-4EC9-BD4E-6AD6E48FCA9C}" type="presParOf" srcId="{9D06E2D5-357F-4DA7-BF7F-A0D1EBCEBFD0}" destId="{7CC97FBD-E819-4C3F-8F5D-CC5C3A04F9F3}" srcOrd="0" destOrd="0" presId="urn:microsoft.com/office/officeart/2005/8/layout/cycle7"/>
    <dgm:cxn modelId="{A79FEE98-89C0-4FAA-916C-4D06968CDC1C}" type="presParOf" srcId="{5E5E7E38-EE44-48CB-9B4E-39D640B66E81}" destId="{F511646E-1B11-4188-B79A-DC916D84AD2A}" srcOrd="6" destOrd="0" presId="urn:microsoft.com/office/officeart/2005/8/layout/cycle7"/>
    <dgm:cxn modelId="{34ACFE02-FCE9-4D07-91EB-3AE00F4C5FB9}" type="presParOf" srcId="{5E5E7E38-EE44-48CB-9B4E-39D640B66E81}" destId="{6F6B8FB0-F451-46C1-AA36-B9AC6E8F175F}" srcOrd="7" destOrd="0" presId="urn:microsoft.com/office/officeart/2005/8/layout/cycle7"/>
    <dgm:cxn modelId="{2CABA594-A31C-48EC-B0E2-29972B9BE772}" type="presParOf" srcId="{6F6B8FB0-F451-46C1-AA36-B9AC6E8F175F}" destId="{0D2DBD5B-521B-4645-B59B-7DAAD1761FA0}"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846A3C-76EE-4866-9E9A-E98CA1737C3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IE"/>
        </a:p>
      </dgm:t>
    </dgm:pt>
    <dgm:pt modelId="{033B68D0-45E7-4AC4-B680-491270F2B397}">
      <dgm:prSet phldrT="[Text]"/>
      <dgm:spPr/>
      <dgm:t>
        <a:bodyPr/>
        <a:lstStyle/>
        <a:p>
          <a:r>
            <a:rPr lang="en-IE" dirty="0"/>
            <a:t>President </a:t>
          </a:r>
        </a:p>
        <a:p>
          <a:r>
            <a:rPr lang="en-IE" dirty="0"/>
            <a:t>Vice-President</a:t>
          </a:r>
        </a:p>
      </dgm:t>
    </dgm:pt>
    <dgm:pt modelId="{09D1821B-7BC3-40B6-8117-812F011459C0}" type="parTrans" cxnId="{D25B4830-BD7A-4977-B3CF-2BC8AFA08E2B}">
      <dgm:prSet/>
      <dgm:spPr/>
      <dgm:t>
        <a:bodyPr/>
        <a:lstStyle/>
        <a:p>
          <a:endParaRPr lang="en-IE"/>
        </a:p>
      </dgm:t>
    </dgm:pt>
    <dgm:pt modelId="{53796E45-62B5-4B4C-87D7-1E1A8435A70A}" type="sibTrans" cxnId="{D25B4830-BD7A-4977-B3CF-2BC8AFA08E2B}">
      <dgm:prSet/>
      <dgm:spPr/>
      <dgm:t>
        <a:bodyPr/>
        <a:lstStyle/>
        <a:p>
          <a:endParaRPr lang="en-IE"/>
        </a:p>
      </dgm:t>
    </dgm:pt>
    <dgm:pt modelId="{0F09CC3C-1F6F-47A7-B2EB-E5C817961BA2}">
      <dgm:prSet phldrT="[Text]"/>
      <dgm:spPr/>
      <dgm:t>
        <a:bodyPr/>
        <a:lstStyle/>
        <a:p>
          <a:r>
            <a:rPr lang="en-IE" dirty="0"/>
            <a:t>Secretary</a:t>
          </a:r>
        </a:p>
        <a:p>
          <a:r>
            <a:rPr lang="en-IE" dirty="0"/>
            <a:t>Vice-Secretary</a:t>
          </a:r>
        </a:p>
      </dgm:t>
    </dgm:pt>
    <dgm:pt modelId="{EA5BF55D-1DBD-464C-BBED-D5510FDF2515}" type="parTrans" cxnId="{52205517-34BF-4345-97CA-F73E206D0A06}">
      <dgm:prSet/>
      <dgm:spPr/>
      <dgm:t>
        <a:bodyPr/>
        <a:lstStyle/>
        <a:p>
          <a:endParaRPr lang="en-IE"/>
        </a:p>
      </dgm:t>
    </dgm:pt>
    <dgm:pt modelId="{C61B232E-FC6D-407F-8523-45BC9785C66A}" type="sibTrans" cxnId="{52205517-34BF-4345-97CA-F73E206D0A06}">
      <dgm:prSet/>
      <dgm:spPr/>
      <dgm:t>
        <a:bodyPr/>
        <a:lstStyle/>
        <a:p>
          <a:endParaRPr lang="en-IE"/>
        </a:p>
      </dgm:t>
    </dgm:pt>
    <dgm:pt modelId="{78F97F60-5C77-40CE-990F-618AFDDBA7BB}">
      <dgm:prSet phldrT="[Text]"/>
      <dgm:spPr/>
      <dgm:t>
        <a:bodyPr/>
        <a:lstStyle/>
        <a:p>
          <a:r>
            <a:rPr lang="en-IE" dirty="0"/>
            <a:t>Treasurer</a:t>
          </a:r>
        </a:p>
        <a:p>
          <a:r>
            <a:rPr lang="en-IE" dirty="0"/>
            <a:t>Vice-Treasurer</a:t>
          </a:r>
        </a:p>
      </dgm:t>
    </dgm:pt>
    <dgm:pt modelId="{DD67C453-CFBF-4DB3-8178-B3CDADB32963}" type="parTrans" cxnId="{0D932C2E-C385-48BC-867F-7C95F24D33E8}">
      <dgm:prSet/>
      <dgm:spPr/>
      <dgm:t>
        <a:bodyPr/>
        <a:lstStyle/>
        <a:p>
          <a:endParaRPr lang="en-IE"/>
        </a:p>
      </dgm:t>
    </dgm:pt>
    <dgm:pt modelId="{5B3BF6A0-6E4B-4683-958F-F48D0CC4B000}" type="sibTrans" cxnId="{0D932C2E-C385-48BC-867F-7C95F24D33E8}">
      <dgm:prSet/>
      <dgm:spPr/>
      <dgm:t>
        <a:bodyPr/>
        <a:lstStyle/>
        <a:p>
          <a:endParaRPr lang="en-IE"/>
        </a:p>
      </dgm:t>
    </dgm:pt>
    <dgm:pt modelId="{5E4AFEAB-784D-46D6-BE11-F8C32D762018}">
      <dgm:prSet phldrT="[Text]" custT="1"/>
      <dgm:spPr/>
      <dgm:t>
        <a:bodyPr/>
        <a:lstStyle/>
        <a:p>
          <a:r>
            <a:rPr lang="en-IE" sz="2000" dirty="0"/>
            <a:t>Public Relations</a:t>
          </a:r>
          <a:r>
            <a:rPr lang="en-IE" sz="2000" dirty="0">
              <a:latin typeface="Calibri Light" panose="020F0302020204030204"/>
            </a:rPr>
            <a:t> Officers</a:t>
          </a:r>
          <a:endParaRPr lang="en-IE" sz="2000" dirty="0"/>
        </a:p>
      </dgm:t>
    </dgm:pt>
    <dgm:pt modelId="{02A9C3AC-F9B6-462C-9BA4-73205AA651E6}" type="parTrans" cxnId="{67AD9835-263B-41A1-8AB0-CC55E75EEE14}">
      <dgm:prSet/>
      <dgm:spPr/>
      <dgm:t>
        <a:bodyPr/>
        <a:lstStyle/>
        <a:p>
          <a:endParaRPr lang="en-IE"/>
        </a:p>
      </dgm:t>
    </dgm:pt>
    <dgm:pt modelId="{3EBA4A58-AD8D-45F0-B4E5-3613F9FD61F5}" type="sibTrans" cxnId="{67AD9835-263B-41A1-8AB0-CC55E75EEE14}">
      <dgm:prSet/>
      <dgm:spPr/>
      <dgm:t>
        <a:bodyPr/>
        <a:lstStyle/>
        <a:p>
          <a:endParaRPr lang="en-IE"/>
        </a:p>
      </dgm:t>
    </dgm:pt>
    <dgm:pt modelId="{FDDAE1D0-0C68-4996-B00E-39A14DF0F34A}">
      <dgm:prSet phldrT="[Text]" custT="1"/>
      <dgm:spPr/>
      <dgm:t>
        <a:bodyPr/>
        <a:lstStyle/>
        <a:p>
          <a:r>
            <a:rPr lang="en-IE" sz="2000" dirty="0"/>
            <a:t>Welfare &amp; Safety </a:t>
          </a:r>
          <a:r>
            <a:rPr lang="en-IE" sz="2000" dirty="0">
              <a:latin typeface="Calibri Light" panose="020F0302020204030204"/>
            </a:rPr>
            <a:t>Officers</a:t>
          </a:r>
          <a:endParaRPr lang="en-IE" sz="2000" dirty="0"/>
        </a:p>
      </dgm:t>
    </dgm:pt>
    <dgm:pt modelId="{C4BACD2D-E41E-46C7-90E8-247A8FAA9B6F}" type="parTrans" cxnId="{B493CE2F-4C26-489C-999D-DD0A8D59A999}">
      <dgm:prSet/>
      <dgm:spPr/>
      <dgm:t>
        <a:bodyPr/>
        <a:lstStyle/>
        <a:p>
          <a:endParaRPr lang="en-IE"/>
        </a:p>
      </dgm:t>
    </dgm:pt>
    <dgm:pt modelId="{49F9A120-3B81-4E45-BADD-BCCB69BC553E}" type="sibTrans" cxnId="{B493CE2F-4C26-489C-999D-DD0A8D59A999}">
      <dgm:prSet/>
      <dgm:spPr/>
      <dgm:t>
        <a:bodyPr/>
        <a:lstStyle/>
        <a:p>
          <a:endParaRPr lang="en-IE"/>
        </a:p>
      </dgm:t>
    </dgm:pt>
    <dgm:pt modelId="{3A971DDA-9D9E-42FD-9FB5-82B2E73F670E}">
      <dgm:prSet custT="1"/>
      <dgm:spPr/>
      <dgm:t>
        <a:bodyPr/>
        <a:lstStyle/>
        <a:p>
          <a:r>
            <a:rPr lang="en-IE" sz="2000" dirty="0"/>
            <a:t>Entertainment </a:t>
          </a:r>
          <a:r>
            <a:rPr lang="en-IE" sz="2000" dirty="0">
              <a:latin typeface="Calibri Light" panose="020F0302020204030204"/>
            </a:rPr>
            <a:t>Officers</a:t>
          </a:r>
          <a:endParaRPr lang="en-IE" sz="2000" dirty="0"/>
        </a:p>
      </dgm:t>
    </dgm:pt>
    <dgm:pt modelId="{7C451F19-E448-4911-985E-E64CC6F6F53F}" type="parTrans" cxnId="{B029FB44-CB2D-47EF-8BB2-C591EAEE4140}">
      <dgm:prSet/>
      <dgm:spPr/>
      <dgm:t>
        <a:bodyPr/>
        <a:lstStyle/>
        <a:p>
          <a:endParaRPr lang="en-IE"/>
        </a:p>
      </dgm:t>
    </dgm:pt>
    <dgm:pt modelId="{BB3D1282-B5D6-4E4A-B5E5-CAB9CDA33842}" type="sibTrans" cxnId="{B029FB44-CB2D-47EF-8BB2-C591EAEE4140}">
      <dgm:prSet/>
      <dgm:spPr/>
      <dgm:t>
        <a:bodyPr/>
        <a:lstStyle/>
        <a:p>
          <a:endParaRPr lang="en-IE"/>
        </a:p>
      </dgm:t>
    </dgm:pt>
    <dgm:pt modelId="{C1E84249-6340-4E71-85BE-F53D80AADF6C}">
      <dgm:prSet phldr="0"/>
      <dgm:spPr/>
      <dgm:t>
        <a:bodyPr/>
        <a:lstStyle/>
        <a:p>
          <a:pPr rtl="0"/>
          <a:r>
            <a:rPr lang="en-IE" dirty="0">
              <a:latin typeface="Calibri Light" panose="020F0302020204030204"/>
            </a:rPr>
            <a:t>Environmental Officers</a:t>
          </a:r>
          <a:endParaRPr lang="en-US" dirty="0"/>
        </a:p>
        <a:p>
          <a:pPr rtl="0"/>
          <a:endParaRPr lang="en-IE" dirty="0">
            <a:latin typeface="Calibri Light" panose="020F0302020204030204"/>
          </a:endParaRPr>
        </a:p>
      </dgm:t>
    </dgm:pt>
    <dgm:pt modelId="{F132E682-B867-4ECE-983C-1774936536B5}" type="parTrans" cxnId="{0316E19E-AE6D-4742-849E-B837A17CE833}">
      <dgm:prSet/>
      <dgm:spPr/>
    </dgm:pt>
    <dgm:pt modelId="{7443BBBA-92BE-45F4-9C0C-7EDF79A14F2C}" type="sibTrans" cxnId="{0316E19E-AE6D-4742-849E-B837A17CE833}">
      <dgm:prSet/>
      <dgm:spPr/>
      <dgm:t>
        <a:bodyPr/>
        <a:lstStyle/>
        <a:p>
          <a:endParaRPr lang="en-US"/>
        </a:p>
      </dgm:t>
    </dgm:pt>
    <dgm:pt modelId="{73A9C46E-BF81-4B44-A512-3D6A788CFC8C}" type="pres">
      <dgm:prSet presAssocID="{03846A3C-76EE-4866-9E9A-E98CA1737C3A}" presName="cycle" presStyleCnt="0">
        <dgm:presLayoutVars>
          <dgm:dir/>
          <dgm:resizeHandles val="exact"/>
        </dgm:presLayoutVars>
      </dgm:prSet>
      <dgm:spPr/>
    </dgm:pt>
    <dgm:pt modelId="{84A9D94A-DA38-498B-BB5A-2C6372511E74}" type="pres">
      <dgm:prSet presAssocID="{033B68D0-45E7-4AC4-B680-491270F2B397}" presName="node" presStyleLbl="node1" presStyleIdx="0" presStyleCnt="7" custScaleX="153802">
        <dgm:presLayoutVars>
          <dgm:bulletEnabled val="1"/>
        </dgm:presLayoutVars>
      </dgm:prSet>
      <dgm:spPr/>
    </dgm:pt>
    <dgm:pt modelId="{2B35210D-8B0A-4D2C-AA7B-CFCE4A3E0B45}" type="pres">
      <dgm:prSet presAssocID="{53796E45-62B5-4B4C-87D7-1E1A8435A70A}" presName="sibTrans" presStyleLbl="sibTrans2D1" presStyleIdx="0" presStyleCnt="7"/>
      <dgm:spPr/>
    </dgm:pt>
    <dgm:pt modelId="{C58AE1BC-A4DB-4D76-95A2-9C02C8B73C97}" type="pres">
      <dgm:prSet presAssocID="{53796E45-62B5-4B4C-87D7-1E1A8435A70A}" presName="connectorText" presStyleLbl="sibTrans2D1" presStyleIdx="0" presStyleCnt="7"/>
      <dgm:spPr/>
    </dgm:pt>
    <dgm:pt modelId="{E497A418-DD63-43B4-AA1A-128C744A5EC9}" type="pres">
      <dgm:prSet presAssocID="{0F09CC3C-1F6F-47A7-B2EB-E5C817961BA2}" presName="node" presStyleLbl="node1" presStyleIdx="1" presStyleCnt="7" custScaleX="142265">
        <dgm:presLayoutVars>
          <dgm:bulletEnabled val="1"/>
        </dgm:presLayoutVars>
      </dgm:prSet>
      <dgm:spPr/>
    </dgm:pt>
    <dgm:pt modelId="{A250018C-3C4C-461F-B180-D0ED26DBF081}" type="pres">
      <dgm:prSet presAssocID="{C61B232E-FC6D-407F-8523-45BC9785C66A}" presName="sibTrans" presStyleLbl="sibTrans2D1" presStyleIdx="1" presStyleCnt="7"/>
      <dgm:spPr/>
    </dgm:pt>
    <dgm:pt modelId="{794F34F1-3726-4E6F-A535-0B58F5E1ADE9}" type="pres">
      <dgm:prSet presAssocID="{C61B232E-FC6D-407F-8523-45BC9785C66A}" presName="connectorText" presStyleLbl="sibTrans2D1" presStyleIdx="1" presStyleCnt="7"/>
      <dgm:spPr/>
    </dgm:pt>
    <dgm:pt modelId="{BBA2EDD7-B908-4815-B455-74B4AF04F34F}" type="pres">
      <dgm:prSet presAssocID="{78F97F60-5C77-40CE-990F-618AFDDBA7BB}" presName="node" presStyleLbl="node1" presStyleIdx="2" presStyleCnt="7" custScaleX="150187">
        <dgm:presLayoutVars>
          <dgm:bulletEnabled val="1"/>
        </dgm:presLayoutVars>
      </dgm:prSet>
      <dgm:spPr/>
    </dgm:pt>
    <dgm:pt modelId="{355F0271-3459-4E8E-AE0B-B625491D2E62}" type="pres">
      <dgm:prSet presAssocID="{5B3BF6A0-6E4B-4683-958F-F48D0CC4B000}" presName="sibTrans" presStyleLbl="sibTrans2D1" presStyleIdx="2" presStyleCnt="7"/>
      <dgm:spPr/>
    </dgm:pt>
    <dgm:pt modelId="{15A7E6BE-D3F4-40A8-9B52-DF9BA58952C3}" type="pres">
      <dgm:prSet presAssocID="{5B3BF6A0-6E4B-4683-958F-F48D0CC4B000}" presName="connectorText" presStyleLbl="sibTrans2D1" presStyleIdx="2" presStyleCnt="7"/>
      <dgm:spPr/>
    </dgm:pt>
    <dgm:pt modelId="{FF40AE73-9C85-4337-B7C2-A9652877B583}" type="pres">
      <dgm:prSet presAssocID="{5E4AFEAB-784D-46D6-BE11-F8C32D762018}" presName="node" presStyleLbl="node1" presStyleIdx="3" presStyleCnt="7" custScaleX="129529">
        <dgm:presLayoutVars>
          <dgm:bulletEnabled val="1"/>
        </dgm:presLayoutVars>
      </dgm:prSet>
      <dgm:spPr/>
    </dgm:pt>
    <dgm:pt modelId="{DB9F2D1E-2646-4169-A43A-D8A91D2C18B8}" type="pres">
      <dgm:prSet presAssocID="{3EBA4A58-AD8D-45F0-B4E5-3613F9FD61F5}" presName="sibTrans" presStyleLbl="sibTrans2D1" presStyleIdx="3" presStyleCnt="7"/>
      <dgm:spPr/>
    </dgm:pt>
    <dgm:pt modelId="{BE4FFE3A-2084-4018-A406-8B1A5A32CAC2}" type="pres">
      <dgm:prSet presAssocID="{3EBA4A58-AD8D-45F0-B4E5-3613F9FD61F5}" presName="connectorText" presStyleLbl="sibTrans2D1" presStyleIdx="3" presStyleCnt="7"/>
      <dgm:spPr/>
    </dgm:pt>
    <dgm:pt modelId="{626C0A76-4B15-4E44-B647-091BEFCE26C6}" type="pres">
      <dgm:prSet presAssocID="{C1E84249-6340-4E71-85BE-F53D80AADF6C}" presName="node" presStyleLbl="node1" presStyleIdx="4" presStyleCnt="7">
        <dgm:presLayoutVars>
          <dgm:bulletEnabled val="1"/>
        </dgm:presLayoutVars>
      </dgm:prSet>
      <dgm:spPr/>
    </dgm:pt>
    <dgm:pt modelId="{90029D18-9C88-4139-A833-3F1619A4B29C}" type="pres">
      <dgm:prSet presAssocID="{7443BBBA-92BE-45F4-9C0C-7EDF79A14F2C}" presName="sibTrans" presStyleLbl="sibTrans2D1" presStyleIdx="4" presStyleCnt="7"/>
      <dgm:spPr/>
    </dgm:pt>
    <dgm:pt modelId="{47781F7C-C48B-4957-80EA-11C9C38FC010}" type="pres">
      <dgm:prSet presAssocID="{7443BBBA-92BE-45F4-9C0C-7EDF79A14F2C}" presName="connectorText" presStyleLbl="sibTrans2D1" presStyleIdx="4" presStyleCnt="7"/>
      <dgm:spPr/>
    </dgm:pt>
    <dgm:pt modelId="{5594FD5A-F3B2-459B-91C6-FEA5F9EF19D7}" type="pres">
      <dgm:prSet presAssocID="{FDDAE1D0-0C68-4996-B00E-39A14DF0F34A}" presName="node" presStyleLbl="node1" presStyleIdx="5" presStyleCnt="7" custScaleX="151747">
        <dgm:presLayoutVars>
          <dgm:bulletEnabled val="1"/>
        </dgm:presLayoutVars>
      </dgm:prSet>
      <dgm:spPr/>
    </dgm:pt>
    <dgm:pt modelId="{86A37579-A6F8-4601-B950-E794130D48E6}" type="pres">
      <dgm:prSet presAssocID="{49F9A120-3B81-4E45-BADD-BCCB69BC553E}" presName="sibTrans" presStyleLbl="sibTrans2D1" presStyleIdx="5" presStyleCnt="7"/>
      <dgm:spPr/>
    </dgm:pt>
    <dgm:pt modelId="{F689C5A6-C270-4982-A013-7CF156F279CE}" type="pres">
      <dgm:prSet presAssocID="{49F9A120-3B81-4E45-BADD-BCCB69BC553E}" presName="connectorText" presStyleLbl="sibTrans2D1" presStyleIdx="5" presStyleCnt="7"/>
      <dgm:spPr/>
    </dgm:pt>
    <dgm:pt modelId="{6F4945A0-347F-42DE-AAB0-FE6FD0B409B6}" type="pres">
      <dgm:prSet presAssocID="{3A971DDA-9D9E-42FD-9FB5-82B2E73F670E}" presName="node" presStyleLbl="node1" presStyleIdx="6" presStyleCnt="7" custScaleX="151227">
        <dgm:presLayoutVars>
          <dgm:bulletEnabled val="1"/>
        </dgm:presLayoutVars>
      </dgm:prSet>
      <dgm:spPr/>
    </dgm:pt>
    <dgm:pt modelId="{4E37278C-3B5B-4D9D-B5D2-F94145E069C5}" type="pres">
      <dgm:prSet presAssocID="{BB3D1282-B5D6-4E4A-B5E5-CAB9CDA33842}" presName="sibTrans" presStyleLbl="sibTrans2D1" presStyleIdx="6" presStyleCnt="7"/>
      <dgm:spPr/>
    </dgm:pt>
    <dgm:pt modelId="{3227CEE2-810D-42A2-A4FF-7AF6F81EA60A}" type="pres">
      <dgm:prSet presAssocID="{BB3D1282-B5D6-4E4A-B5E5-CAB9CDA33842}" presName="connectorText" presStyleLbl="sibTrans2D1" presStyleIdx="6" presStyleCnt="7"/>
      <dgm:spPr/>
    </dgm:pt>
  </dgm:ptLst>
  <dgm:cxnLst>
    <dgm:cxn modelId="{DBBB2C02-CACF-41ED-8311-D01E69FE0372}" type="presOf" srcId="{033B68D0-45E7-4AC4-B680-491270F2B397}" destId="{84A9D94A-DA38-498B-BB5A-2C6372511E74}" srcOrd="0" destOrd="0" presId="urn:microsoft.com/office/officeart/2005/8/layout/cycle2"/>
    <dgm:cxn modelId="{57B9E40D-6EF3-4C6F-A73F-782C25A07B0B}" type="presOf" srcId="{C1E84249-6340-4E71-85BE-F53D80AADF6C}" destId="{626C0A76-4B15-4E44-B647-091BEFCE26C6}" srcOrd="0" destOrd="0" presId="urn:microsoft.com/office/officeart/2005/8/layout/cycle2"/>
    <dgm:cxn modelId="{2D83C60E-1C0C-408E-B955-BC6D61CCA62A}" type="presOf" srcId="{03846A3C-76EE-4866-9E9A-E98CA1737C3A}" destId="{73A9C46E-BF81-4B44-A512-3D6A788CFC8C}" srcOrd="0" destOrd="0" presId="urn:microsoft.com/office/officeart/2005/8/layout/cycle2"/>
    <dgm:cxn modelId="{52205517-34BF-4345-97CA-F73E206D0A06}" srcId="{03846A3C-76EE-4866-9E9A-E98CA1737C3A}" destId="{0F09CC3C-1F6F-47A7-B2EB-E5C817961BA2}" srcOrd="1" destOrd="0" parTransId="{EA5BF55D-1DBD-464C-BBED-D5510FDF2515}" sibTransId="{C61B232E-FC6D-407F-8523-45BC9785C66A}"/>
    <dgm:cxn modelId="{ACC0B61D-CE60-4459-BD24-DB973EEC155F}" type="presOf" srcId="{5E4AFEAB-784D-46D6-BE11-F8C32D762018}" destId="{FF40AE73-9C85-4337-B7C2-A9652877B583}" srcOrd="0" destOrd="0" presId="urn:microsoft.com/office/officeart/2005/8/layout/cycle2"/>
    <dgm:cxn modelId="{05DB5E1F-48F3-475A-BDC9-D645E270B26E}" type="presOf" srcId="{53796E45-62B5-4B4C-87D7-1E1A8435A70A}" destId="{C58AE1BC-A4DB-4D76-95A2-9C02C8B73C97}" srcOrd="1" destOrd="0" presId="urn:microsoft.com/office/officeart/2005/8/layout/cycle2"/>
    <dgm:cxn modelId="{0D932C2E-C385-48BC-867F-7C95F24D33E8}" srcId="{03846A3C-76EE-4866-9E9A-E98CA1737C3A}" destId="{78F97F60-5C77-40CE-990F-618AFDDBA7BB}" srcOrd="2" destOrd="0" parTransId="{DD67C453-CFBF-4DB3-8178-B3CDADB32963}" sibTransId="{5B3BF6A0-6E4B-4683-958F-F48D0CC4B000}"/>
    <dgm:cxn modelId="{B493CE2F-4C26-489C-999D-DD0A8D59A999}" srcId="{03846A3C-76EE-4866-9E9A-E98CA1737C3A}" destId="{FDDAE1D0-0C68-4996-B00E-39A14DF0F34A}" srcOrd="5" destOrd="0" parTransId="{C4BACD2D-E41E-46C7-90E8-247A8FAA9B6F}" sibTransId="{49F9A120-3B81-4E45-BADD-BCCB69BC553E}"/>
    <dgm:cxn modelId="{D25B4830-BD7A-4977-B3CF-2BC8AFA08E2B}" srcId="{03846A3C-76EE-4866-9E9A-E98CA1737C3A}" destId="{033B68D0-45E7-4AC4-B680-491270F2B397}" srcOrd="0" destOrd="0" parTransId="{09D1821B-7BC3-40B6-8117-812F011459C0}" sibTransId="{53796E45-62B5-4B4C-87D7-1E1A8435A70A}"/>
    <dgm:cxn modelId="{67AD9835-263B-41A1-8AB0-CC55E75EEE14}" srcId="{03846A3C-76EE-4866-9E9A-E98CA1737C3A}" destId="{5E4AFEAB-784D-46D6-BE11-F8C32D762018}" srcOrd="3" destOrd="0" parTransId="{02A9C3AC-F9B6-462C-9BA4-73205AA651E6}" sibTransId="{3EBA4A58-AD8D-45F0-B4E5-3613F9FD61F5}"/>
    <dgm:cxn modelId="{B6DD7A36-EF04-4339-B768-354CA21CB9FB}" type="presOf" srcId="{78F97F60-5C77-40CE-990F-618AFDDBA7BB}" destId="{BBA2EDD7-B908-4815-B455-74B4AF04F34F}" srcOrd="0" destOrd="0" presId="urn:microsoft.com/office/officeart/2005/8/layout/cycle2"/>
    <dgm:cxn modelId="{3248C45C-3511-48FE-90FC-1767617D8A15}" type="presOf" srcId="{FDDAE1D0-0C68-4996-B00E-39A14DF0F34A}" destId="{5594FD5A-F3B2-459B-91C6-FEA5F9EF19D7}" srcOrd="0" destOrd="0" presId="urn:microsoft.com/office/officeart/2005/8/layout/cycle2"/>
    <dgm:cxn modelId="{B029FB44-CB2D-47EF-8BB2-C591EAEE4140}" srcId="{03846A3C-76EE-4866-9E9A-E98CA1737C3A}" destId="{3A971DDA-9D9E-42FD-9FB5-82B2E73F670E}" srcOrd="6" destOrd="0" parTransId="{7C451F19-E448-4911-985E-E64CC6F6F53F}" sibTransId="{BB3D1282-B5D6-4E4A-B5E5-CAB9CDA33842}"/>
    <dgm:cxn modelId="{EB388766-A55A-4FB0-A9BD-B5DD7FF86D36}" type="presOf" srcId="{C61B232E-FC6D-407F-8523-45BC9785C66A}" destId="{A250018C-3C4C-461F-B180-D0ED26DBF081}" srcOrd="0" destOrd="0" presId="urn:microsoft.com/office/officeart/2005/8/layout/cycle2"/>
    <dgm:cxn modelId="{7594B44E-9F65-4861-BBAE-8C2945D2DA25}" type="presOf" srcId="{0F09CC3C-1F6F-47A7-B2EB-E5C817961BA2}" destId="{E497A418-DD63-43B4-AA1A-128C744A5EC9}" srcOrd="0" destOrd="0" presId="urn:microsoft.com/office/officeart/2005/8/layout/cycle2"/>
    <dgm:cxn modelId="{29178554-2CE6-460C-9D0E-7A24FE3E5E42}" type="presOf" srcId="{5B3BF6A0-6E4B-4683-958F-F48D0CC4B000}" destId="{15A7E6BE-D3F4-40A8-9B52-DF9BA58952C3}" srcOrd="1" destOrd="0" presId="urn:microsoft.com/office/officeart/2005/8/layout/cycle2"/>
    <dgm:cxn modelId="{AC0F4C77-E35E-4639-97BC-B5E28C40B429}" type="presOf" srcId="{53796E45-62B5-4B4C-87D7-1E1A8435A70A}" destId="{2B35210D-8B0A-4D2C-AA7B-CFCE4A3E0B45}" srcOrd="0" destOrd="0" presId="urn:microsoft.com/office/officeart/2005/8/layout/cycle2"/>
    <dgm:cxn modelId="{B138A07A-C8BD-4F9D-ACF4-7BC0630A3344}" type="presOf" srcId="{3EBA4A58-AD8D-45F0-B4E5-3613F9FD61F5}" destId="{BE4FFE3A-2084-4018-A406-8B1A5A32CAC2}" srcOrd="1" destOrd="0" presId="urn:microsoft.com/office/officeart/2005/8/layout/cycle2"/>
    <dgm:cxn modelId="{17C16F83-96C0-4495-8757-2CB55B4ED198}" type="presOf" srcId="{5B3BF6A0-6E4B-4683-958F-F48D0CC4B000}" destId="{355F0271-3459-4E8E-AE0B-B625491D2E62}" srcOrd="0" destOrd="0" presId="urn:microsoft.com/office/officeart/2005/8/layout/cycle2"/>
    <dgm:cxn modelId="{0DCB5286-436D-4A9A-9D9C-759FBEFFD4FB}" type="presOf" srcId="{BB3D1282-B5D6-4E4A-B5E5-CAB9CDA33842}" destId="{3227CEE2-810D-42A2-A4FF-7AF6F81EA60A}" srcOrd="1" destOrd="0" presId="urn:microsoft.com/office/officeart/2005/8/layout/cycle2"/>
    <dgm:cxn modelId="{0316E19E-AE6D-4742-849E-B837A17CE833}" srcId="{03846A3C-76EE-4866-9E9A-E98CA1737C3A}" destId="{C1E84249-6340-4E71-85BE-F53D80AADF6C}" srcOrd="4" destOrd="0" parTransId="{F132E682-B867-4ECE-983C-1774936536B5}" sibTransId="{7443BBBA-92BE-45F4-9C0C-7EDF79A14F2C}"/>
    <dgm:cxn modelId="{E32CAEA2-D79D-4522-B668-734201DB2DA1}" type="presOf" srcId="{7443BBBA-92BE-45F4-9C0C-7EDF79A14F2C}" destId="{47781F7C-C48B-4957-80EA-11C9C38FC010}" srcOrd="1" destOrd="0" presId="urn:microsoft.com/office/officeart/2005/8/layout/cycle2"/>
    <dgm:cxn modelId="{9E8F29C6-1059-425E-88BA-721915AD5FEF}" type="presOf" srcId="{3EBA4A58-AD8D-45F0-B4E5-3613F9FD61F5}" destId="{DB9F2D1E-2646-4169-A43A-D8A91D2C18B8}" srcOrd="0" destOrd="0" presId="urn:microsoft.com/office/officeart/2005/8/layout/cycle2"/>
    <dgm:cxn modelId="{83C595C6-1EFE-4761-8057-3F30674B9462}" type="presOf" srcId="{3A971DDA-9D9E-42FD-9FB5-82B2E73F670E}" destId="{6F4945A0-347F-42DE-AAB0-FE6FD0B409B6}" srcOrd="0" destOrd="0" presId="urn:microsoft.com/office/officeart/2005/8/layout/cycle2"/>
    <dgm:cxn modelId="{74C4DEC7-ADF0-47A5-9454-634D6B56D6EC}" type="presOf" srcId="{C61B232E-FC6D-407F-8523-45BC9785C66A}" destId="{794F34F1-3726-4E6F-A535-0B58F5E1ADE9}" srcOrd="1" destOrd="0" presId="urn:microsoft.com/office/officeart/2005/8/layout/cycle2"/>
    <dgm:cxn modelId="{978922C9-DA0E-4850-8774-501D57DB785C}" type="presOf" srcId="{7443BBBA-92BE-45F4-9C0C-7EDF79A14F2C}" destId="{90029D18-9C88-4139-A833-3F1619A4B29C}" srcOrd="0" destOrd="0" presId="urn:microsoft.com/office/officeart/2005/8/layout/cycle2"/>
    <dgm:cxn modelId="{58C4DFD2-00B4-4732-8E64-C4E889E593E3}" type="presOf" srcId="{49F9A120-3B81-4E45-BADD-BCCB69BC553E}" destId="{86A37579-A6F8-4601-B950-E794130D48E6}" srcOrd="0" destOrd="0" presId="urn:microsoft.com/office/officeart/2005/8/layout/cycle2"/>
    <dgm:cxn modelId="{D02339DE-D275-4028-9EAD-F70AADE6C693}" type="presOf" srcId="{BB3D1282-B5D6-4E4A-B5E5-CAB9CDA33842}" destId="{4E37278C-3B5B-4D9D-B5D2-F94145E069C5}" srcOrd="0" destOrd="0" presId="urn:microsoft.com/office/officeart/2005/8/layout/cycle2"/>
    <dgm:cxn modelId="{8E1465F0-BF0F-4906-955F-E7BF68BCB0B8}" type="presOf" srcId="{49F9A120-3B81-4E45-BADD-BCCB69BC553E}" destId="{F689C5A6-C270-4982-A013-7CF156F279CE}" srcOrd="1" destOrd="0" presId="urn:microsoft.com/office/officeart/2005/8/layout/cycle2"/>
    <dgm:cxn modelId="{55455BD6-D8C4-4044-BC62-1DD1B81C3DE8}" type="presParOf" srcId="{73A9C46E-BF81-4B44-A512-3D6A788CFC8C}" destId="{84A9D94A-DA38-498B-BB5A-2C6372511E74}" srcOrd="0" destOrd="0" presId="urn:microsoft.com/office/officeart/2005/8/layout/cycle2"/>
    <dgm:cxn modelId="{C447864C-1601-41E2-93FD-0EC1A32A0363}" type="presParOf" srcId="{73A9C46E-BF81-4B44-A512-3D6A788CFC8C}" destId="{2B35210D-8B0A-4D2C-AA7B-CFCE4A3E0B45}" srcOrd="1" destOrd="0" presId="urn:microsoft.com/office/officeart/2005/8/layout/cycle2"/>
    <dgm:cxn modelId="{AE7AB32D-561F-4937-A8E7-E870E40D2F90}" type="presParOf" srcId="{2B35210D-8B0A-4D2C-AA7B-CFCE4A3E0B45}" destId="{C58AE1BC-A4DB-4D76-95A2-9C02C8B73C97}" srcOrd="0" destOrd="0" presId="urn:microsoft.com/office/officeart/2005/8/layout/cycle2"/>
    <dgm:cxn modelId="{DB098549-BD3F-4501-959B-0D9076B1FB23}" type="presParOf" srcId="{73A9C46E-BF81-4B44-A512-3D6A788CFC8C}" destId="{E497A418-DD63-43B4-AA1A-128C744A5EC9}" srcOrd="2" destOrd="0" presId="urn:microsoft.com/office/officeart/2005/8/layout/cycle2"/>
    <dgm:cxn modelId="{65354A1B-60B4-4DFD-B9AF-EEFF55A71873}" type="presParOf" srcId="{73A9C46E-BF81-4B44-A512-3D6A788CFC8C}" destId="{A250018C-3C4C-461F-B180-D0ED26DBF081}" srcOrd="3" destOrd="0" presId="urn:microsoft.com/office/officeart/2005/8/layout/cycle2"/>
    <dgm:cxn modelId="{8BA3D614-74CC-4DEA-9756-DEA5FC4680D7}" type="presParOf" srcId="{A250018C-3C4C-461F-B180-D0ED26DBF081}" destId="{794F34F1-3726-4E6F-A535-0B58F5E1ADE9}" srcOrd="0" destOrd="0" presId="urn:microsoft.com/office/officeart/2005/8/layout/cycle2"/>
    <dgm:cxn modelId="{A5EC00B2-E93E-4AEA-B8A0-26480C44952B}" type="presParOf" srcId="{73A9C46E-BF81-4B44-A512-3D6A788CFC8C}" destId="{BBA2EDD7-B908-4815-B455-74B4AF04F34F}" srcOrd="4" destOrd="0" presId="urn:microsoft.com/office/officeart/2005/8/layout/cycle2"/>
    <dgm:cxn modelId="{A552DA57-1C01-4462-A2B2-16B9C103EBD9}" type="presParOf" srcId="{73A9C46E-BF81-4B44-A512-3D6A788CFC8C}" destId="{355F0271-3459-4E8E-AE0B-B625491D2E62}" srcOrd="5" destOrd="0" presId="urn:microsoft.com/office/officeart/2005/8/layout/cycle2"/>
    <dgm:cxn modelId="{8C36F4FA-424D-4674-91EB-6D51C4579637}" type="presParOf" srcId="{355F0271-3459-4E8E-AE0B-B625491D2E62}" destId="{15A7E6BE-D3F4-40A8-9B52-DF9BA58952C3}" srcOrd="0" destOrd="0" presId="urn:microsoft.com/office/officeart/2005/8/layout/cycle2"/>
    <dgm:cxn modelId="{73B68C06-900A-4417-85DB-D028BC1AAFCF}" type="presParOf" srcId="{73A9C46E-BF81-4B44-A512-3D6A788CFC8C}" destId="{FF40AE73-9C85-4337-B7C2-A9652877B583}" srcOrd="6" destOrd="0" presId="urn:microsoft.com/office/officeart/2005/8/layout/cycle2"/>
    <dgm:cxn modelId="{803552B5-260C-4E7B-BD95-F7F4230893F4}" type="presParOf" srcId="{73A9C46E-BF81-4B44-A512-3D6A788CFC8C}" destId="{DB9F2D1E-2646-4169-A43A-D8A91D2C18B8}" srcOrd="7" destOrd="0" presId="urn:microsoft.com/office/officeart/2005/8/layout/cycle2"/>
    <dgm:cxn modelId="{D6B75E77-6265-460F-90A6-93FDAD8E671F}" type="presParOf" srcId="{DB9F2D1E-2646-4169-A43A-D8A91D2C18B8}" destId="{BE4FFE3A-2084-4018-A406-8B1A5A32CAC2}" srcOrd="0" destOrd="0" presId="urn:microsoft.com/office/officeart/2005/8/layout/cycle2"/>
    <dgm:cxn modelId="{29B767C2-DDA2-4E1C-B4B3-6635CC8D584E}" type="presParOf" srcId="{73A9C46E-BF81-4B44-A512-3D6A788CFC8C}" destId="{626C0A76-4B15-4E44-B647-091BEFCE26C6}" srcOrd="8" destOrd="0" presId="urn:microsoft.com/office/officeart/2005/8/layout/cycle2"/>
    <dgm:cxn modelId="{0B616767-5E86-4F6F-AD47-083365F86817}" type="presParOf" srcId="{73A9C46E-BF81-4B44-A512-3D6A788CFC8C}" destId="{90029D18-9C88-4139-A833-3F1619A4B29C}" srcOrd="9" destOrd="0" presId="urn:microsoft.com/office/officeart/2005/8/layout/cycle2"/>
    <dgm:cxn modelId="{2DA5A7CD-0EB5-4224-9963-C394F58F61BF}" type="presParOf" srcId="{90029D18-9C88-4139-A833-3F1619A4B29C}" destId="{47781F7C-C48B-4957-80EA-11C9C38FC010}" srcOrd="0" destOrd="0" presId="urn:microsoft.com/office/officeart/2005/8/layout/cycle2"/>
    <dgm:cxn modelId="{B15DFFAF-112C-4D64-8684-8509D851CBBA}" type="presParOf" srcId="{73A9C46E-BF81-4B44-A512-3D6A788CFC8C}" destId="{5594FD5A-F3B2-459B-91C6-FEA5F9EF19D7}" srcOrd="10" destOrd="0" presId="urn:microsoft.com/office/officeart/2005/8/layout/cycle2"/>
    <dgm:cxn modelId="{29A90075-25DE-4FCC-BE85-288A820D4CE2}" type="presParOf" srcId="{73A9C46E-BF81-4B44-A512-3D6A788CFC8C}" destId="{86A37579-A6F8-4601-B950-E794130D48E6}" srcOrd="11" destOrd="0" presId="urn:microsoft.com/office/officeart/2005/8/layout/cycle2"/>
    <dgm:cxn modelId="{29081154-0E32-448D-844A-4DF3AB345CF3}" type="presParOf" srcId="{86A37579-A6F8-4601-B950-E794130D48E6}" destId="{F689C5A6-C270-4982-A013-7CF156F279CE}" srcOrd="0" destOrd="0" presId="urn:microsoft.com/office/officeart/2005/8/layout/cycle2"/>
    <dgm:cxn modelId="{96C25674-412F-43D1-A3DD-AF6078FE8F55}" type="presParOf" srcId="{73A9C46E-BF81-4B44-A512-3D6A788CFC8C}" destId="{6F4945A0-347F-42DE-AAB0-FE6FD0B409B6}" srcOrd="12" destOrd="0" presId="urn:microsoft.com/office/officeart/2005/8/layout/cycle2"/>
    <dgm:cxn modelId="{8EC6540C-87B3-4FBC-9A47-54BA782A3A35}" type="presParOf" srcId="{73A9C46E-BF81-4B44-A512-3D6A788CFC8C}" destId="{4E37278C-3B5B-4D9D-B5D2-F94145E069C5}" srcOrd="13" destOrd="0" presId="urn:microsoft.com/office/officeart/2005/8/layout/cycle2"/>
    <dgm:cxn modelId="{BA15D63D-7A01-460B-A005-72E83053C024}" type="presParOf" srcId="{4E37278C-3B5B-4D9D-B5D2-F94145E069C5}" destId="{3227CEE2-810D-42A2-A4FF-7AF6F81EA60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1F6A9-2628-4C87-A862-E2C0FC52241B}">
      <dsp:nvSpPr>
        <dsp:cNvPr id="0" name=""/>
        <dsp:cNvSpPr/>
      </dsp:nvSpPr>
      <dsp:spPr>
        <a:xfrm>
          <a:off x="3379046" y="1541"/>
          <a:ext cx="2051947" cy="10259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IE" sz="1900" kern="1200" dirty="0"/>
            <a:t>College Management</a:t>
          </a:r>
        </a:p>
      </dsp:txBody>
      <dsp:txXfrm>
        <a:off x="3409096" y="31591"/>
        <a:ext cx="1991847" cy="965873"/>
      </dsp:txXfrm>
    </dsp:sp>
    <dsp:sp modelId="{910C1D7D-4DE7-4B08-9A9D-8166165FA2B7}">
      <dsp:nvSpPr>
        <dsp:cNvPr id="0" name=""/>
        <dsp:cNvSpPr/>
      </dsp:nvSpPr>
      <dsp:spPr>
        <a:xfrm rot="2700000">
          <a:off x="4855969" y="1320204"/>
          <a:ext cx="1068545" cy="35909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IE" sz="1500" kern="1200"/>
        </a:p>
      </dsp:txBody>
      <dsp:txXfrm>
        <a:off x="4963696" y="1392022"/>
        <a:ext cx="853091" cy="215454"/>
      </dsp:txXfrm>
    </dsp:sp>
    <dsp:sp modelId="{7978F006-8E27-413B-B4EB-BBF424605EB8}">
      <dsp:nvSpPr>
        <dsp:cNvPr id="0" name=""/>
        <dsp:cNvSpPr/>
      </dsp:nvSpPr>
      <dsp:spPr>
        <a:xfrm>
          <a:off x="5349489" y="1971985"/>
          <a:ext cx="2051947" cy="10259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IE" sz="1900" kern="1200" dirty="0"/>
            <a:t>Other Learners</a:t>
          </a:r>
        </a:p>
      </dsp:txBody>
      <dsp:txXfrm>
        <a:off x="5379539" y="2002035"/>
        <a:ext cx="1991847" cy="965873"/>
      </dsp:txXfrm>
    </dsp:sp>
    <dsp:sp modelId="{FBEE8A9A-BB9A-4229-8872-CE3C5170D0AE}">
      <dsp:nvSpPr>
        <dsp:cNvPr id="0" name=""/>
        <dsp:cNvSpPr/>
      </dsp:nvSpPr>
      <dsp:spPr>
        <a:xfrm rot="8100000">
          <a:off x="4855969" y="3290648"/>
          <a:ext cx="1068545" cy="35909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IE" sz="1500" kern="1200"/>
        </a:p>
      </dsp:txBody>
      <dsp:txXfrm rot="10800000">
        <a:off x="4963696" y="3362466"/>
        <a:ext cx="853091" cy="215454"/>
      </dsp:txXfrm>
    </dsp:sp>
    <dsp:sp modelId="{DBF356C5-3E29-45EE-B77D-9005F6EDE787}">
      <dsp:nvSpPr>
        <dsp:cNvPr id="0" name=""/>
        <dsp:cNvSpPr/>
      </dsp:nvSpPr>
      <dsp:spPr>
        <a:xfrm>
          <a:off x="3379046" y="3942428"/>
          <a:ext cx="2051947" cy="10259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IE" sz="1900" kern="1200" dirty="0"/>
            <a:t>Tutors</a:t>
          </a:r>
        </a:p>
      </dsp:txBody>
      <dsp:txXfrm>
        <a:off x="3409096" y="3972478"/>
        <a:ext cx="1991847" cy="965873"/>
      </dsp:txXfrm>
    </dsp:sp>
    <dsp:sp modelId="{9D06E2D5-357F-4DA7-BF7F-A0D1EBCEBFD0}">
      <dsp:nvSpPr>
        <dsp:cNvPr id="0" name=""/>
        <dsp:cNvSpPr/>
      </dsp:nvSpPr>
      <dsp:spPr>
        <a:xfrm rot="13500000">
          <a:off x="2885525" y="3290648"/>
          <a:ext cx="1068545" cy="35909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IE" sz="1500" kern="1200"/>
        </a:p>
      </dsp:txBody>
      <dsp:txXfrm rot="10800000">
        <a:off x="2993252" y="3362466"/>
        <a:ext cx="853091" cy="215454"/>
      </dsp:txXfrm>
    </dsp:sp>
    <dsp:sp modelId="{F511646E-1B11-4188-B79A-DC916D84AD2A}">
      <dsp:nvSpPr>
        <dsp:cNvPr id="0" name=""/>
        <dsp:cNvSpPr/>
      </dsp:nvSpPr>
      <dsp:spPr>
        <a:xfrm>
          <a:off x="1408602" y="1971985"/>
          <a:ext cx="2051947" cy="10259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IE" sz="1900" kern="1200" dirty="0"/>
            <a:t>Our Local &amp; National  Community</a:t>
          </a:r>
        </a:p>
      </dsp:txBody>
      <dsp:txXfrm>
        <a:off x="1438652" y="2002035"/>
        <a:ext cx="1991847" cy="965873"/>
      </dsp:txXfrm>
    </dsp:sp>
    <dsp:sp modelId="{6F6B8FB0-F451-46C1-AA36-B9AC6E8F175F}">
      <dsp:nvSpPr>
        <dsp:cNvPr id="0" name=""/>
        <dsp:cNvSpPr/>
      </dsp:nvSpPr>
      <dsp:spPr>
        <a:xfrm rot="18900000">
          <a:off x="2885525" y="1320204"/>
          <a:ext cx="1068545" cy="35909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IE" sz="1500" kern="1200"/>
        </a:p>
      </dsp:txBody>
      <dsp:txXfrm>
        <a:off x="2993252" y="1392022"/>
        <a:ext cx="853091" cy="215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9D94A-DA38-498B-BB5A-2C6372511E74}">
      <dsp:nvSpPr>
        <dsp:cNvPr id="0" name=""/>
        <dsp:cNvSpPr/>
      </dsp:nvSpPr>
      <dsp:spPr>
        <a:xfrm>
          <a:off x="2355752" y="1814"/>
          <a:ext cx="2398759" cy="15596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dirty="0"/>
            <a:t>President </a:t>
          </a:r>
        </a:p>
        <a:p>
          <a:pPr marL="0" lvl="0" indent="0" algn="ctr" defTabSz="622300">
            <a:lnSpc>
              <a:spcPct val="90000"/>
            </a:lnSpc>
            <a:spcBef>
              <a:spcPct val="0"/>
            </a:spcBef>
            <a:spcAft>
              <a:spcPct val="35000"/>
            </a:spcAft>
            <a:buNone/>
          </a:pPr>
          <a:r>
            <a:rPr lang="en-IE" sz="1400" kern="1200" dirty="0"/>
            <a:t>Vice-President</a:t>
          </a:r>
        </a:p>
      </dsp:txBody>
      <dsp:txXfrm>
        <a:off x="2707042" y="230218"/>
        <a:ext cx="1696179" cy="1102833"/>
      </dsp:txXfrm>
    </dsp:sp>
    <dsp:sp modelId="{2B35210D-8B0A-4D2C-AA7B-CFCE4A3E0B45}">
      <dsp:nvSpPr>
        <dsp:cNvPr id="0" name=""/>
        <dsp:cNvSpPr/>
      </dsp:nvSpPr>
      <dsp:spPr>
        <a:xfrm rot="1542857">
          <a:off x="4563261" y="1036828"/>
          <a:ext cx="136611" cy="5263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E" sz="1200" kern="1200"/>
        </a:p>
      </dsp:txBody>
      <dsp:txXfrm>
        <a:off x="4565290" y="1133213"/>
        <a:ext cx="95628" cy="315826"/>
      </dsp:txXfrm>
    </dsp:sp>
    <dsp:sp modelId="{E497A418-DD63-43B4-AA1A-128C744A5EC9}">
      <dsp:nvSpPr>
        <dsp:cNvPr id="0" name=""/>
        <dsp:cNvSpPr/>
      </dsp:nvSpPr>
      <dsp:spPr>
        <a:xfrm>
          <a:off x="4556975" y="1018540"/>
          <a:ext cx="2218823" cy="15596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dirty="0"/>
            <a:t>Secretary</a:t>
          </a:r>
        </a:p>
        <a:p>
          <a:pPr marL="0" lvl="0" indent="0" algn="ctr" defTabSz="622300">
            <a:lnSpc>
              <a:spcPct val="90000"/>
            </a:lnSpc>
            <a:spcBef>
              <a:spcPct val="0"/>
            </a:spcBef>
            <a:spcAft>
              <a:spcPct val="35000"/>
            </a:spcAft>
            <a:buNone/>
          </a:pPr>
          <a:r>
            <a:rPr lang="en-IE" sz="1400" kern="1200" dirty="0"/>
            <a:t>Vice-Secretary</a:t>
          </a:r>
        </a:p>
      </dsp:txBody>
      <dsp:txXfrm>
        <a:off x="4881914" y="1246944"/>
        <a:ext cx="1568945" cy="1102833"/>
      </dsp:txXfrm>
    </dsp:sp>
    <dsp:sp modelId="{A250018C-3C4C-461F-B180-D0ED26DBF081}">
      <dsp:nvSpPr>
        <dsp:cNvPr id="0" name=""/>
        <dsp:cNvSpPr/>
      </dsp:nvSpPr>
      <dsp:spPr>
        <a:xfrm rot="4628571">
          <a:off x="5722318" y="2665802"/>
          <a:ext cx="404254" cy="5263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E" sz="1200" kern="1200"/>
        </a:p>
      </dsp:txBody>
      <dsp:txXfrm>
        <a:off x="5769463" y="2711960"/>
        <a:ext cx="282978" cy="315826"/>
      </dsp:txXfrm>
    </dsp:sp>
    <dsp:sp modelId="{BBA2EDD7-B908-4815-B455-74B4AF04F34F}">
      <dsp:nvSpPr>
        <dsp:cNvPr id="0" name=""/>
        <dsp:cNvSpPr/>
      </dsp:nvSpPr>
      <dsp:spPr>
        <a:xfrm>
          <a:off x="5016634" y="3303104"/>
          <a:ext cx="2342378" cy="15596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dirty="0"/>
            <a:t>Treasurer</a:t>
          </a:r>
        </a:p>
        <a:p>
          <a:pPr marL="0" lvl="0" indent="0" algn="ctr" defTabSz="622300">
            <a:lnSpc>
              <a:spcPct val="90000"/>
            </a:lnSpc>
            <a:spcBef>
              <a:spcPct val="0"/>
            </a:spcBef>
            <a:spcAft>
              <a:spcPct val="35000"/>
            </a:spcAft>
            <a:buNone/>
          </a:pPr>
          <a:r>
            <a:rPr lang="en-IE" sz="1400" kern="1200" dirty="0"/>
            <a:t>Vice-Treasurer</a:t>
          </a:r>
        </a:p>
      </dsp:txBody>
      <dsp:txXfrm>
        <a:off x="5359667" y="3531508"/>
        <a:ext cx="1656312" cy="1102833"/>
      </dsp:txXfrm>
    </dsp:sp>
    <dsp:sp modelId="{355F0271-3459-4E8E-AE0B-B625491D2E62}">
      <dsp:nvSpPr>
        <dsp:cNvPr id="0" name=""/>
        <dsp:cNvSpPr/>
      </dsp:nvSpPr>
      <dsp:spPr>
        <a:xfrm rot="7714286">
          <a:off x="5290745" y="4740931"/>
          <a:ext cx="324898" cy="5263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E" sz="1200" kern="1200"/>
        </a:p>
      </dsp:txBody>
      <dsp:txXfrm rot="10800000">
        <a:off x="5369865" y="4808105"/>
        <a:ext cx="227429" cy="315826"/>
      </dsp:txXfrm>
    </dsp:sp>
    <dsp:sp modelId="{FF40AE73-9C85-4337-B7C2-A9652877B583}">
      <dsp:nvSpPr>
        <dsp:cNvPr id="0" name=""/>
        <dsp:cNvSpPr/>
      </dsp:nvSpPr>
      <dsp:spPr>
        <a:xfrm>
          <a:off x="3716696" y="5135182"/>
          <a:ext cx="2020187" cy="15596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E" sz="2000" kern="1200" dirty="0"/>
            <a:t>Public Relations</a:t>
          </a:r>
          <a:r>
            <a:rPr lang="en-IE" sz="2000" kern="1200" dirty="0">
              <a:latin typeface="Calibri Light" panose="020F0302020204030204"/>
            </a:rPr>
            <a:t> Officers</a:t>
          </a:r>
          <a:endParaRPr lang="en-IE" sz="2000" kern="1200" dirty="0"/>
        </a:p>
      </dsp:txBody>
      <dsp:txXfrm>
        <a:off x="4012546" y="5363586"/>
        <a:ext cx="1428487" cy="1102833"/>
      </dsp:txXfrm>
    </dsp:sp>
    <dsp:sp modelId="{DB9F2D1E-2646-4169-A43A-D8A91D2C18B8}">
      <dsp:nvSpPr>
        <dsp:cNvPr id="0" name=""/>
        <dsp:cNvSpPr/>
      </dsp:nvSpPr>
      <dsp:spPr>
        <a:xfrm rot="10800000">
          <a:off x="3301645" y="5651813"/>
          <a:ext cx="293302" cy="5263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E" sz="1200" kern="1200"/>
        </a:p>
      </dsp:txBody>
      <dsp:txXfrm rot="10800000">
        <a:off x="3389636" y="5757089"/>
        <a:ext cx="205311" cy="315826"/>
      </dsp:txXfrm>
    </dsp:sp>
    <dsp:sp modelId="{626C0A76-4B15-4E44-B647-091BEFCE26C6}">
      <dsp:nvSpPr>
        <dsp:cNvPr id="0" name=""/>
        <dsp:cNvSpPr/>
      </dsp:nvSpPr>
      <dsp:spPr>
        <a:xfrm>
          <a:off x="1603654" y="5135182"/>
          <a:ext cx="1559641" cy="15596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IE" sz="1400" kern="1200" dirty="0">
              <a:latin typeface="Calibri Light" panose="020F0302020204030204"/>
            </a:rPr>
            <a:t>Environmental Officers</a:t>
          </a:r>
          <a:endParaRPr lang="en-US" sz="1400" kern="1200" dirty="0"/>
        </a:p>
        <a:p>
          <a:pPr marL="0" lvl="0" indent="0" algn="ctr" defTabSz="622300" rtl="0">
            <a:lnSpc>
              <a:spcPct val="90000"/>
            </a:lnSpc>
            <a:spcBef>
              <a:spcPct val="0"/>
            </a:spcBef>
            <a:spcAft>
              <a:spcPct val="35000"/>
            </a:spcAft>
            <a:buNone/>
          </a:pPr>
          <a:endParaRPr lang="en-IE" sz="1400" kern="1200" dirty="0">
            <a:latin typeface="Calibri Light" panose="020F0302020204030204"/>
          </a:endParaRPr>
        </a:p>
      </dsp:txBody>
      <dsp:txXfrm>
        <a:off x="1832058" y="5363586"/>
        <a:ext cx="1102833" cy="1102833"/>
      </dsp:txXfrm>
    </dsp:sp>
    <dsp:sp modelId="{90029D18-9C88-4139-A833-3F1619A4B29C}">
      <dsp:nvSpPr>
        <dsp:cNvPr id="0" name=""/>
        <dsp:cNvSpPr/>
      </dsp:nvSpPr>
      <dsp:spPr>
        <a:xfrm rot="13885714">
          <a:off x="1511116" y="4784062"/>
          <a:ext cx="360700" cy="5263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1598955" y="4931639"/>
        <a:ext cx="252490" cy="315826"/>
      </dsp:txXfrm>
    </dsp:sp>
    <dsp:sp modelId="{5594FD5A-F3B2-459B-91C6-FEA5F9EF19D7}">
      <dsp:nvSpPr>
        <dsp:cNvPr id="0" name=""/>
        <dsp:cNvSpPr/>
      </dsp:nvSpPr>
      <dsp:spPr>
        <a:xfrm>
          <a:off x="-260912" y="3303104"/>
          <a:ext cx="2366708" cy="15596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E" sz="2000" kern="1200" dirty="0"/>
            <a:t>Welfare &amp; Safety </a:t>
          </a:r>
          <a:r>
            <a:rPr lang="en-IE" sz="2000" kern="1200" dirty="0">
              <a:latin typeface="Calibri Light" panose="020F0302020204030204"/>
            </a:rPr>
            <a:t>Officers</a:t>
          </a:r>
          <a:endParaRPr lang="en-IE" sz="2000" kern="1200" dirty="0"/>
        </a:p>
      </dsp:txBody>
      <dsp:txXfrm>
        <a:off x="85684" y="3531508"/>
        <a:ext cx="1673516" cy="1102833"/>
      </dsp:txXfrm>
    </dsp:sp>
    <dsp:sp modelId="{86A37579-A6F8-4601-B950-E794130D48E6}">
      <dsp:nvSpPr>
        <dsp:cNvPr id="0" name=""/>
        <dsp:cNvSpPr/>
      </dsp:nvSpPr>
      <dsp:spPr>
        <a:xfrm rot="16971429">
          <a:off x="978848" y="2688559"/>
          <a:ext cx="403552" cy="5263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E" sz="1200" kern="1200"/>
        </a:p>
      </dsp:txBody>
      <dsp:txXfrm>
        <a:off x="1025911" y="2852850"/>
        <a:ext cx="282486" cy="315826"/>
      </dsp:txXfrm>
    </dsp:sp>
    <dsp:sp modelId="{6F4945A0-347F-42DE-AAB0-FE6FD0B409B6}">
      <dsp:nvSpPr>
        <dsp:cNvPr id="0" name=""/>
        <dsp:cNvSpPr/>
      </dsp:nvSpPr>
      <dsp:spPr>
        <a:xfrm>
          <a:off x="264579" y="1018540"/>
          <a:ext cx="2358598" cy="15596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E" sz="2000" kern="1200" dirty="0"/>
            <a:t>Entertainment </a:t>
          </a:r>
          <a:r>
            <a:rPr lang="en-IE" sz="2000" kern="1200" dirty="0">
              <a:latin typeface="Calibri Light" panose="020F0302020204030204"/>
            </a:rPr>
            <a:t>Officers</a:t>
          </a:r>
          <a:endParaRPr lang="en-IE" sz="2000" kern="1200" dirty="0"/>
        </a:p>
      </dsp:txBody>
      <dsp:txXfrm>
        <a:off x="609988" y="1246944"/>
        <a:ext cx="1667780" cy="1102833"/>
      </dsp:txXfrm>
    </dsp:sp>
    <dsp:sp modelId="{4E37278C-3B5B-4D9D-B5D2-F94145E069C5}">
      <dsp:nvSpPr>
        <dsp:cNvPr id="0" name=""/>
        <dsp:cNvSpPr/>
      </dsp:nvSpPr>
      <dsp:spPr>
        <a:xfrm rot="20057143">
          <a:off x="2434227" y="1030742"/>
          <a:ext cx="114217" cy="5263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E" sz="1200" kern="1200"/>
        </a:p>
      </dsp:txBody>
      <dsp:txXfrm>
        <a:off x="2435924" y="1143452"/>
        <a:ext cx="79952" cy="315826"/>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9T17:12:06.9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30937 6324 16383 0 0,'5'0'0'0'0,"2"5"0"0"0,-1 7 0 0 0,-1 6 0 0 0,-1 6 0 0 0,-7 3 0 0 0,-7 3 0 0 0,-14 1 0 0 0,-11 1 0 0 0,-1-1 0 0 0,1 1 0 0 0,1-6 0 0 0,1 3 0 0 0,-3 2 0 0 0,-2 0 0 0 0,1 1 0 0 0,-3 0 0 0 0,-1-1 0 0 0,-3 0 0 0 0,-10-1 0 0 0,-5 1 0 0 0,-4 4 0 0 0,-1 2 0 0 0,-5 10 0 0 0,-1 2 0 0 0,1 4 0 0 0,2-4 0 0 0,-4 2 0 0 0,7-4 0 0 0,2 2 0 0 0,3 1 0 0 0,5-2 0 0 0,2 2 0 0 0,5 1 0 0 0,0-2 0 0 0,-8 1 0 0 0,-4 2 0 0 0,-3 3 0 0 0,-1 2 0 0 0,0 1 0 0 0,0 7 0 0 0,-4 3 0 0 0,-1-1 0 0 0,0-1 0 0 0,-3 4 0 0 0,0-5 0 0 0,2-4 0 0 0,2-6 0 0 0,2-3 0 0 0,-3 1 0 0 0,0 1 0 0 0,1 1 0 0 0,1-2 0 0 0,3-1 0 0 0,5-4 0 0 0,-1 0 0 0 0,-2-3 0 0 0,-1 12 0 0 0,1 1 0 0 0,-1 1 0 0 0,1 6 0 0 0,-5-3 0 0 0,-2-2 0 0 0,1-6 0 0 0,1-2 0 0 0,2-4 0 0 0,1-6 0 0 0,7-4 0 0 0,7-4 0 0 0,2 3 0 0 0,8 5 0 0 0,2 6 0 0 0,1-1 0 0 0,2 3 0 0 0,1 3 0 0 0,2 3 0 0 0,0-4 0 0 0,-4 1 0 0 0,-2-5 0 0 0,1-4 0 0 0,0 0 0 0 0,3 3 0 0 0,-5-2 0 0 0,0 3 0 0 0,1-3 0 0 0,1 2 0 0 0,2-2 0 0 0,2-4 0 0 0,1 2 0 0 0,0-1 0 0 0,6 2 0 0 0,-3-6 0 0 0,3 0 0 0 0,1 0 0 0 0,-1-3 0 0 0,-1 4 0 0 0,-2 1 0 0 0,5-3 0 0 0,0 4 0 0 0,0 0 0 0 0,-3-2 0 0 0,0-3 0 0 0,-2-2 0 0 0,-2-1 0 0 0,6-2 0 0 0,0 4 0 0 0,0 2 0 0 0,-1 4 0 0 0,-7 6 0 0 0,2 0 0 0 0,-4-3 0 0 0,4 2 0 0 0,-4-3 0 0 0,-1 3 0 0 0,1-2 0 0 0,6 2 0 0 0,2-7 0 0 0,1 0 0 0 0,-1-1 0 0 0,4-2 0 0 0,1-2 0 0 0,-1-2 0 0 0,-3-6 0 0 0,4-2 0 0 0,5-1 0 0 0,0 2 0 0 0,3 1 0 0 0,-1 1 0 0 0,1 2 0 0 0,-7-4 0 0 0,-1 3 0 0 0,-1-2 0 0 0,-2-2 0 0 0,-3-3 0 0 0,-1 4 0 0 0,-1-2 0 0 0,-6 0 0 0 0,-8 2 0 0 0,4 1 0 0 0,4-4 0 0 0,7 0 0 0 0,-2-4 0 0 0,5 6 0 0 0,0-3 0 0 0,6 7 0 0 0,0-2 0 0 0,-1 0 0 0 0,-3 1 0 0 0,-8 5 0 0 0,-3 9 0 0 0,-7 1 0 0 0,-6 5 0 0 0,4-1 0 0 0,11-3 0 0 0,4-9 0 0 0,8-5 0 0 0,1-8 0 0 0,0-6 0 0 0,2-2 0 0 0,0-3 0 0 0,2 3 0 0 0,4 3 0 0 0,3 5 0 0 0,-1-2 0 0 0,0 2 0 0 0,-3-3 0 0 0,0 0 0 0 0,-2 3 0 0 0,0 2 0 0 0,-2 3 0 0 0,1 2 0 0 0,-1-3 0 0 0,2-2 0 0 0,3 1 0 0 0,-2-3 0 0 0,-4-6 0 0 0,-3-11 0 0 0,-5-10 0 0 0,3-5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9T17:12:06.9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24421 11063 16383 0 0,'5'0'0'0'0,"2"-6"0"0"0,5 0 0 0 0,5-1 0 0 0,5 2 0 0 0,-1 6 0 0 0,-4 9 0 0 0,-5 7 0 0 0,-5 6 0 0 0,-3 5 0 0 0,-3 2 0 0 0,-1 1 0 0 0,0 1 0 0 0,-1 5 0 0 0,0 1 0 0 0,0 0 0 0 0,0-2 0 0 0,1-2 0 0 0,0-1 0 0 0,0-1 0 0 0,0-2 0 0 0,0 0 0 0 0,0 0 0 0 0,0 0 0 0 0,0 0 0 0 0,0 0 0 0 0,0 0 0 0 0,0 0 0 0 0,0 1 0 0 0,0-1 0 0 0,0 0 0 0 0,0 0 0 0 0,0 0 0 0 0,-5-4 0 0 0,-2-3 0 0 0,0 1 0 0 0,2 1 0 0 0,2 1 0 0 0,-5-3 0 0 0,0-1 0 0 0,1 1 0 0 0,2 2 0 0 0,1 2 0 0 0,-3 1 0 0 0,-1 2 0 0 0,1 0 0 0 0,2 0 0 0 0,2 0 0 0 0,1 1 0 0 0,1 0 0 0 0,6-6 0 0 0,7-7 0 0 0,2-11 0 0 0,3-7 0 0 0,4-9 0 0 0,4-3 0 0 0,2-4 0 0 0,-2-5 0 0 0,-2 1 0 0 0,7 5 0 0 0,-3-2 0 0 0,0 4 0 0 0,0-2 0 0 0,1 1 0 0 0,1 4 0 0 0,0 3 0 0 0,-4-2 0 0 0,-2 0 0 0 0,1 2 0 0 0,1 2 0 0 0,1 2 0 0 0,2 1 0 0 0,1-4 0 0 0,1-1 0 0 0,1 1 0 0 0,-1 1 0 0 0,1-3 0 0 0,-1-1 0 0 0,1 1 0 0 0,4 3 0 0 0,-3-4 0 0 0,-2 0 0 0 0,-6-4 0 0 0,-2 1 0 0 0,0 2 0 0 0,-3-2 0 0 0,0 0 0 0 0,2-2 0 0 0,2 1 0 0 0,3 3 0 0 0,2 2 0 0 0,1 4 0 0 0,-4-3 0 0 0,-1-1 0 0 0,0 2 0 0 0,2 1 0 0 0,-5-4 0 0 0,1 1 0 0 0,0 1 0 0 0,3 1 0 0 0,2 3 0 0 0,1-5 0 0 0,1 1 0 0 0,1 0 0 0 0,0 2 0 0 0,1 2 0 0 0,0 1 0 0 0,-1 6 0 0 0,1 2 0 0 0,-1 1 0 0 0,0-1 0 0 0,1-2 0 0 0,-1-2 0 0 0,0 0 0 0 0,0-2 0 0 0,1 1 0 0 0,-1-2 0 0 0,0 1 0 0 0,0 0 0 0 0,-5-6 0 0 0,-1-1 0 0 0,0 1 0 0 0,-5-5 0 0 0,1 1 0 0 0,1 1 0 0 0,3 2 0 0 0,-3-2 0 0 0,-5-5 0 0 0,0-1 0 0 0,2 3 0 0 0,-1-1 0 0 0,-10 0 0 0 0,-10 3 0 0 0,-11 4 0 0 0,-2 2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9T17:12:06.9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24697 11792 16383 0 0,'0'-5'0'0'0,"0"-7"0"0"0,0-6 0 0 0,0-6 0 0 0,0-3 0 0 0,0-3 0 0 0,0-1 0 0 0,0-1 0 0 0,0 1 0 0 0,0-1 0 0 0,0-4 0 0 0,-5-2 0 0 0,-2 1 0 0 0,1 2 0 0 0,-5 1 0 0 0,1 1 0 0 0,1 2 0 0 0,2 0 0 0 0,3 1 0 0 0,2 0 0 0 0,1 0 0 0 0,1 0 0 0 0,0 0 0 0 0,0 0 0 0 0,1 0 0 0 0,-1 0 0 0 0,0 0 0 0 0,1-1 0 0 0,-6 6 0 0 0,-2 2 0 0 0,0-1 0 0 0,2-1 0 0 0,1-1 0 0 0,2-2 0 0 0,1 9 0 0 0,0 13 0 0 0,6 8 0 0 0,2 8 0 0 0,5 3 0 0 0,6 4 0 0 0,-1 4 0 0 0,-3 4 0 0 0,2 3 0 0 0,-3 2 0 0 0,3-5 0 0 0,2-1 0 0 0,5-4 0 0 0,-3-1 0 0 0,-4 1 0 0 0,-5 3 0 0 0,1 3 0 0 0,-2 1 0 0 0,3-3 0 0 0,-1-1 0 0 0,-3 1 0 0 0,3 2 0 0 0,4-5 0 0 0,0 1 0 0 0,-4 1 0 0 0,2 1 0 0 0,4 3 0 0 0,-2 1 0 0 0,-3-4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9T17:12:06.9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24606 10722 16383 0 0,'0'-5'0'0'0,"0"-7"0"0"0,5-1 0 0 0,7 1 0 0 0,7 3 0 0 0,-1 8 0 0 0,8 4 0 0 0,4 7 0 0 0,8 7 0 0 0,2 5 0 0 0,4 5 0 0 0,1-3 0 0 0,-3 0 0 0 0,2 1 0 0 0,4 1 0 0 0,-7 2 0 0 0,-4-4 0 0 0,-5-2 0 0 0,-1-3 0 0 0,-1-1 0 0 0,-1 2 0 0 0,0-2 0 0 0,0-4 0 0 0,0 0 0 0 0,1 3 0 0 0,0 4 0 0 0,5 4 0 0 0,-3 2 0 0 0,-2-3 0 0 0,-1-6 0 0 0,0-6 0 0 0,-5 1 0 0 0,-2-3 0 0 0,-4 3 0 0 0,-1-2 0 0 0,-2 4 0 0 0,1-2 0 0 0,3-3 0 0 0,-2 3 0 0 0,1-2 0 0 0,-2 3 0 0 0,1-1 0 0 0,-2 2 0 0 0,2-1 0 0 0,2-3 0 0 0,4-3 0 0 0,3-4 0 0 0,2 3 0 0 0,1 1 0 0 0,1-2 0 0 0,1-1 0 0 0,-5 3 0 0 0,-2 1 0 0 0,-5 3 0 0 0,0 1 0 0 0,1-3 0 0 0,-3 2 0 0 0,2 0 0 0 0,2-3 0 0 0,-3 2 0 0 0,2 0 0 0 0,1-3 0 0 0,3 3 0 0 0,-2 5 0 0 0,-1-1 0 0 0,2 3 0 0 0,2-2 0 0 0,2-4 0 0 0,-9-4 0 0 0,-12-3 0 0 0,-8-2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9T17:12:06.95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15055 13573 16383 0 0,'5'0'0'0'0,"7"0"0"0"0,6 0 0 0 0,6 0 0 0 0,4 0 0 0 0,-4 5 0 0 0,1 2 0 0 0,-6 5 0 0 0,1 0 0 0 0,1-2 0 0 0,2-2 0 0 0,-2 2 0 0 0,0-1 0 0 0,-4 4 0 0 0,1 0 0 0 0,3-3 0 0 0,2-3 0 0 0,2-3 0 0 0,3-1 0 0 0,1 3 0 0 0,2 1 0 0 0,-1-1 0 0 0,1-2 0 0 0,0 0 0 0 0,0-3 0 0 0,-1 0 0 0 0,1 0 0 0 0,-1-1 0 0 0,0-1 0 0 0,0 1 0 0 0,1 0 0 0 0,-1 0 0 0 0,0-1 0 0 0,0 1 0 0 0,0 0 0 0 0,1 0 0 0 0,-1 0 0 0 0,0 0 0 0 0,0 0 0 0 0,1-5 0 0 0,-1-2 0 0 0,0 1 0 0 0,0 1 0 0 0,1 1 0 0 0,-6-4 0 0 0,-2 0 0 0 0,1 1 0 0 0,1 2 0 0 0,1 1 0 0 0,2 2 0 0 0,1 1 0 0 0,1 1 0 0 0,0 0 0 0 0,1 1 0 0 0,-1-1 0 0 0,1 0 0 0 0,-1 1 0 0 0,1-1 0 0 0,-1 0 0 0 0,0 0 0 0 0,0 0 0 0 0,1 0 0 0 0,-6-5 0 0 0,-12-2 0 0 0,-8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FB092029-A43E-4AC8-AC28-870B20C7A483}" type="datetimeFigureOut">
              <a:rPr lang="en-IE" smtClean="0"/>
              <a:t>29/08/2025</a:t>
            </a:fld>
            <a:endParaRPr lang="en-IE"/>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79C1CA00-2F26-47B4-B393-45C0EE06A539}" type="slidenum">
              <a:rPr lang="en-IE" smtClean="0"/>
              <a:t>‹#›</a:t>
            </a:fld>
            <a:endParaRPr lang="en-IE"/>
          </a:p>
        </p:txBody>
      </p:sp>
    </p:spTree>
    <p:extLst>
      <p:ext uri="{BB962C8B-B14F-4D97-AF65-F5344CB8AC3E}">
        <p14:creationId xmlns:p14="http://schemas.microsoft.com/office/powerpoint/2010/main" val="3391752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DC31EB6-BE12-43DD-8BDB-F74F0FCA9EB6}" type="slidenum">
              <a:rPr lang="en-IE" smtClean="0"/>
              <a:t>1</a:t>
            </a:fld>
            <a:endParaRPr lang="en-IE"/>
          </a:p>
        </p:txBody>
      </p:sp>
    </p:spTree>
    <p:extLst>
      <p:ext uri="{BB962C8B-B14F-4D97-AF65-F5344CB8AC3E}">
        <p14:creationId xmlns:p14="http://schemas.microsoft.com/office/powerpoint/2010/main" val="3491697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9C1CA00-2F26-47B4-B393-45C0EE06A539}" type="slidenum">
              <a:rPr lang="en-IE" smtClean="0"/>
              <a:t>3</a:t>
            </a:fld>
            <a:endParaRPr lang="en-IE"/>
          </a:p>
        </p:txBody>
      </p:sp>
    </p:spTree>
    <p:extLst>
      <p:ext uri="{BB962C8B-B14F-4D97-AF65-F5344CB8AC3E}">
        <p14:creationId xmlns:p14="http://schemas.microsoft.com/office/powerpoint/2010/main" val="3031211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DC31EB6-BE12-43DD-8BDB-F74F0FCA9EB6}" type="slidenum">
              <a:rPr lang="en-IE" smtClean="0"/>
              <a:t>4</a:t>
            </a:fld>
            <a:endParaRPr lang="en-IE"/>
          </a:p>
        </p:txBody>
      </p:sp>
    </p:spTree>
    <p:extLst>
      <p:ext uri="{BB962C8B-B14F-4D97-AF65-F5344CB8AC3E}">
        <p14:creationId xmlns:p14="http://schemas.microsoft.com/office/powerpoint/2010/main" val="18159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DC31EB6-BE12-43DD-8BDB-F74F0FCA9EB6}" type="slidenum">
              <a:rPr lang="en-IE" smtClean="0"/>
              <a:t>6</a:t>
            </a:fld>
            <a:endParaRPr lang="en-IE"/>
          </a:p>
        </p:txBody>
      </p:sp>
    </p:spTree>
    <p:extLst>
      <p:ext uri="{BB962C8B-B14F-4D97-AF65-F5344CB8AC3E}">
        <p14:creationId xmlns:p14="http://schemas.microsoft.com/office/powerpoint/2010/main" val="3819183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DC31EB6-BE12-43DD-8BDB-F74F0FCA9EB6}" type="slidenum">
              <a:rPr lang="en-IE" smtClean="0"/>
              <a:t>10</a:t>
            </a:fld>
            <a:endParaRPr lang="en-IE"/>
          </a:p>
        </p:txBody>
      </p:sp>
    </p:spTree>
    <p:extLst>
      <p:ext uri="{BB962C8B-B14F-4D97-AF65-F5344CB8AC3E}">
        <p14:creationId xmlns:p14="http://schemas.microsoft.com/office/powerpoint/2010/main" val="3937248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DDC31EB6-BE12-43DD-8BDB-F74F0FCA9EB6}" type="slidenum">
              <a:rPr lang="en-IE" smtClean="0"/>
              <a:t>25</a:t>
            </a:fld>
            <a:endParaRPr lang="en-IE"/>
          </a:p>
        </p:txBody>
      </p:sp>
    </p:spTree>
    <p:extLst>
      <p:ext uri="{BB962C8B-B14F-4D97-AF65-F5344CB8AC3E}">
        <p14:creationId xmlns:p14="http://schemas.microsoft.com/office/powerpoint/2010/main" val="4721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DC31EB6-BE12-43DD-8BDB-F74F0FCA9EB6}" type="slidenum">
              <a:rPr lang="en-IE" smtClean="0"/>
              <a:t>38</a:t>
            </a:fld>
            <a:endParaRPr lang="en-IE"/>
          </a:p>
        </p:txBody>
      </p:sp>
    </p:spTree>
    <p:extLst>
      <p:ext uri="{BB962C8B-B14F-4D97-AF65-F5344CB8AC3E}">
        <p14:creationId xmlns:p14="http://schemas.microsoft.com/office/powerpoint/2010/main" val="3756113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B9683-5F1D-41CB-B96C-062B617BA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5361704-F071-4639-8EC0-9C6CACBD73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A41CD78-AB0D-4E0E-A39B-1AD96AEB7653}"/>
              </a:ext>
            </a:extLst>
          </p:cNvPr>
          <p:cNvSpPr>
            <a:spLocks noGrp="1"/>
          </p:cNvSpPr>
          <p:nvPr>
            <p:ph type="dt" sz="half" idx="10"/>
          </p:nvPr>
        </p:nvSpPr>
        <p:spPr/>
        <p:txBody>
          <a:bodyPr/>
          <a:lstStyle/>
          <a:p>
            <a:fld id="{7F44AF3E-7069-491D-94F5-BE6BE82137CB}" type="datetimeFigureOut">
              <a:rPr lang="en-IE" smtClean="0"/>
              <a:t>29/08/2025</a:t>
            </a:fld>
            <a:endParaRPr lang="en-IE"/>
          </a:p>
        </p:txBody>
      </p:sp>
      <p:sp>
        <p:nvSpPr>
          <p:cNvPr id="5" name="Footer Placeholder 4">
            <a:extLst>
              <a:ext uri="{FF2B5EF4-FFF2-40B4-BE49-F238E27FC236}">
                <a16:creationId xmlns:a16="http://schemas.microsoft.com/office/drawing/2014/main" id="{F26332D6-14F5-4D0A-AC37-3BA57C4670A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C1765B6-6E27-4643-ACFC-73FC5A6665EB}"/>
              </a:ext>
            </a:extLst>
          </p:cNvPr>
          <p:cNvSpPr>
            <a:spLocks noGrp="1"/>
          </p:cNvSpPr>
          <p:nvPr>
            <p:ph type="sldNum" sz="quarter" idx="12"/>
          </p:nvPr>
        </p:nvSpPr>
        <p:spPr/>
        <p:txBody>
          <a:bodyPr/>
          <a:lstStyle/>
          <a:p>
            <a:fld id="{A8B18D87-6DE9-40A5-8C29-6183164167E3}" type="slidenum">
              <a:rPr lang="en-IE" smtClean="0"/>
              <a:t>‹#›</a:t>
            </a:fld>
            <a:endParaRPr lang="en-IE"/>
          </a:p>
        </p:txBody>
      </p:sp>
    </p:spTree>
    <p:extLst>
      <p:ext uri="{BB962C8B-B14F-4D97-AF65-F5344CB8AC3E}">
        <p14:creationId xmlns:p14="http://schemas.microsoft.com/office/powerpoint/2010/main" val="2454797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B042-2FF4-4EA4-9861-0691A9660EBE}"/>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5E856B6-97FC-453B-B30D-F1F1151E64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ECDD5E6-892E-4128-B69E-8CA5450DFBC1}"/>
              </a:ext>
            </a:extLst>
          </p:cNvPr>
          <p:cNvSpPr>
            <a:spLocks noGrp="1"/>
          </p:cNvSpPr>
          <p:nvPr>
            <p:ph type="dt" sz="half" idx="10"/>
          </p:nvPr>
        </p:nvSpPr>
        <p:spPr/>
        <p:txBody>
          <a:bodyPr/>
          <a:lstStyle/>
          <a:p>
            <a:fld id="{7F44AF3E-7069-491D-94F5-BE6BE82137CB}" type="datetimeFigureOut">
              <a:rPr lang="en-IE" smtClean="0"/>
              <a:t>29/08/2025</a:t>
            </a:fld>
            <a:endParaRPr lang="en-IE"/>
          </a:p>
        </p:txBody>
      </p:sp>
      <p:sp>
        <p:nvSpPr>
          <p:cNvPr id="5" name="Footer Placeholder 4">
            <a:extLst>
              <a:ext uri="{FF2B5EF4-FFF2-40B4-BE49-F238E27FC236}">
                <a16:creationId xmlns:a16="http://schemas.microsoft.com/office/drawing/2014/main" id="{9E45FC51-6C0F-4328-BEC0-9B0660661F1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43CABA7-92E7-4C0C-A8F7-2C2CBFBB4D35}"/>
              </a:ext>
            </a:extLst>
          </p:cNvPr>
          <p:cNvSpPr>
            <a:spLocks noGrp="1"/>
          </p:cNvSpPr>
          <p:nvPr>
            <p:ph type="sldNum" sz="quarter" idx="12"/>
          </p:nvPr>
        </p:nvSpPr>
        <p:spPr/>
        <p:txBody>
          <a:bodyPr/>
          <a:lstStyle/>
          <a:p>
            <a:fld id="{A8B18D87-6DE9-40A5-8C29-6183164167E3}" type="slidenum">
              <a:rPr lang="en-IE" smtClean="0"/>
              <a:t>‹#›</a:t>
            </a:fld>
            <a:endParaRPr lang="en-IE"/>
          </a:p>
        </p:txBody>
      </p:sp>
    </p:spTree>
    <p:extLst>
      <p:ext uri="{BB962C8B-B14F-4D97-AF65-F5344CB8AC3E}">
        <p14:creationId xmlns:p14="http://schemas.microsoft.com/office/powerpoint/2010/main" val="188814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1CE9D8-CA94-4A7E-9A05-D1710C420B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674A99F-43CA-4CF5-A18B-FC12440C04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5B0F7D7-9997-4729-A69C-BF6BB14DFBB0}"/>
              </a:ext>
            </a:extLst>
          </p:cNvPr>
          <p:cNvSpPr>
            <a:spLocks noGrp="1"/>
          </p:cNvSpPr>
          <p:nvPr>
            <p:ph type="dt" sz="half" idx="10"/>
          </p:nvPr>
        </p:nvSpPr>
        <p:spPr/>
        <p:txBody>
          <a:bodyPr/>
          <a:lstStyle/>
          <a:p>
            <a:fld id="{7F44AF3E-7069-491D-94F5-BE6BE82137CB}" type="datetimeFigureOut">
              <a:rPr lang="en-IE" smtClean="0"/>
              <a:t>29/08/2025</a:t>
            </a:fld>
            <a:endParaRPr lang="en-IE"/>
          </a:p>
        </p:txBody>
      </p:sp>
      <p:sp>
        <p:nvSpPr>
          <p:cNvPr id="5" name="Footer Placeholder 4">
            <a:extLst>
              <a:ext uri="{FF2B5EF4-FFF2-40B4-BE49-F238E27FC236}">
                <a16:creationId xmlns:a16="http://schemas.microsoft.com/office/drawing/2014/main" id="{03E644D4-45DD-4025-B0B0-9E88A964B53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8B906A2-591A-4E85-B2F2-65E466F83C29}"/>
              </a:ext>
            </a:extLst>
          </p:cNvPr>
          <p:cNvSpPr>
            <a:spLocks noGrp="1"/>
          </p:cNvSpPr>
          <p:nvPr>
            <p:ph type="sldNum" sz="quarter" idx="12"/>
          </p:nvPr>
        </p:nvSpPr>
        <p:spPr/>
        <p:txBody>
          <a:bodyPr/>
          <a:lstStyle/>
          <a:p>
            <a:fld id="{A8B18D87-6DE9-40A5-8C29-6183164167E3}" type="slidenum">
              <a:rPr lang="en-IE" smtClean="0"/>
              <a:t>‹#›</a:t>
            </a:fld>
            <a:endParaRPr lang="en-IE"/>
          </a:p>
        </p:txBody>
      </p:sp>
    </p:spTree>
    <p:extLst>
      <p:ext uri="{BB962C8B-B14F-4D97-AF65-F5344CB8AC3E}">
        <p14:creationId xmlns:p14="http://schemas.microsoft.com/office/powerpoint/2010/main" val="2775384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CF63-12DE-4D50-A68C-EC26321B033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08F7118-95EB-463E-ADE6-CDDE962F94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4B86EEC-88C6-4633-B6F3-F099C06092B9}"/>
              </a:ext>
            </a:extLst>
          </p:cNvPr>
          <p:cNvSpPr>
            <a:spLocks noGrp="1"/>
          </p:cNvSpPr>
          <p:nvPr>
            <p:ph type="dt" sz="half" idx="10"/>
          </p:nvPr>
        </p:nvSpPr>
        <p:spPr/>
        <p:txBody>
          <a:bodyPr/>
          <a:lstStyle/>
          <a:p>
            <a:fld id="{7F44AF3E-7069-491D-94F5-BE6BE82137CB}" type="datetimeFigureOut">
              <a:rPr lang="en-IE" smtClean="0"/>
              <a:t>29/08/2025</a:t>
            </a:fld>
            <a:endParaRPr lang="en-IE"/>
          </a:p>
        </p:txBody>
      </p:sp>
      <p:sp>
        <p:nvSpPr>
          <p:cNvPr id="5" name="Footer Placeholder 4">
            <a:extLst>
              <a:ext uri="{FF2B5EF4-FFF2-40B4-BE49-F238E27FC236}">
                <a16:creationId xmlns:a16="http://schemas.microsoft.com/office/drawing/2014/main" id="{277B940E-950D-4860-9CE0-1E1BF1D403F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74E78A3-F21A-4DC4-8429-C913400A37FB}"/>
              </a:ext>
            </a:extLst>
          </p:cNvPr>
          <p:cNvSpPr>
            <a:spLocks noGrp="1"/>
          </p:cNvSpPr>
          <p:nvPr>
            <p:ph type="sldNum" sz="quarter" idx="12"/>
          </p:nvPr>
        </p:nvSpPr>
        <p:spPr/>
        <p:txBody>
          <a:bodyPr/>
          <a:lstStyle/>
          <a:p>
            <a:fld id="{A8B18D87-6DE9-40A5-8C29-6183164167E3}" type="slidenum">
              <a:rPr lang="en-IE" smtClean="0"/>
              <a:t>‹#›</a:t>
            </a:fld>
            <a:endParaRPr lang="en-IE"/>
          </a:p>
        </p:txBody>
      </p:sp>
    </p:spTree>
    <p:extLst>
      <p:ext uri="{BB962C8B-B14F-4D97-AF65-F5344CB8AC3E}">
        <p14:creationId xmlns:p14="http://schemas.microsoft.com/office/powerpoint/2010/main" val="2857875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8001-FD06-40DC-9E20-5F318DEA33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DCD14A45-5A2D-4007-8B4E-75C1996A39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FD717D-4DAA-4153-B902-755F82C0DC2F}"/>
              </a:ext>
            </a:extLst>
          </p:cNvPr>
          <p:cNvSpPr>
            <a:spLocks noGrp="1"/>
          </p:cNvSpPr>
          <p:nvPr>
            <p:ph type="dt" sz="half" idx="10"/>
          </p:nvPr>
        </p:nvSpPr>
        <p:spPr/>
        <p:txBody>
          <a:bodyPr/>
          <a:lstStyle/>
          <a:p>
            <a:fld id="{7F44AF3E-7069-491D-94F5-BE6BE82137CB}" type="datetimeFigureOut">
              <a:rPr lang="en-IE" smtClean="0"/>
              <a:t>29/08/2025</a:t>
            </a:fld>
            <a:endParaRPr lang="en-IE"/>
          </a:p>
        </p:txBody>
      </p:sp>
      <p:sp>
        <p:nvSpPr>
          <p:cNvPr id="5" name="Footer Placeholder 4">
            <a:extLst>
              <a:ext uri="{FF2B5EF4-FFF2-40B4-BE49-F238E27FC236}">
                <a16:creationId xmlns:a16="http://schemas.microsoft.com/office/drawing/2014/main" id="{A7F705F6-A5D5-4A3D-BAC1-0E344F5C394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A742188-D553-4104-AFEF-4121C625D35C}"/>
              </a:ext>
            </a:extLst>
          </p:cNvPr>
          <p:cNvSpPr>
            <a:spLocks noGrp="1"/>
          </p:cNvSpPr>
          <p:nvPr>
            <p:ph type="sldNum" sz="quarter" idx="12"/>
          </p:nvPr>
        </p:nvSpPr>
        <p:spPr/>
        <p:txBody>
          <a:bodyPr/>
          <a:lstStyle/>
          <a:p>
            <a:fld id="{A8B18D87-6DE9-40A5-8C29-6183164167E3}" type="slidenum">
              <a:rPr lang="en-IE" smtClean="0"/>
              <a:t>‹#›</a:t>
            </a:fld>
            <a:endParaRPr lang="en-IE"/>
          </a:p>
        </p:txBody>
      </p:sp>
    </p:spTree>
    <p:extLst>
      <p:ext uri="{BB962C8B-B14F-4D97-AF65-F5344CB8AC3E}">
        <p14:creationId xmlns:p14="http://schemas.microsoft.com/office/powerpoint/2010/main" val="1602669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B34EB-017E-4C26-A838-0FDCCA885A9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11FE619-9001-458D-BA50-2962EDDA5D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958697C1-9A13-4ED8-8239-030B0FA26B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5F50D73F-C99B-40CE-818C-F73BD3A8A20D}"/>
              </a:ext>
            </a:extLst>
          </p:cNvPr>
          <p:cNvSpPr>
            <a:spLocks noGrp="1"/>
          </p:cNvSpPr>
          <p:nvPr>
            <p:ph type="dt" sz="half" idx="10"/>
          </p:nvPr>
        </p:nvSpPr>
        <p:spPr/>
        <p:txBody>
          <a:bodyPr/>
          <a:lstStyle/>
          <a:p>
            <a:fld id="{7F44AF3E-7069-491D-94F5-BE6BE82137CB}" type="datetimeFigureOut">
              <a:rPr lang="en-IE" smtClean="0"/>
              <a:t>29/08/2025</a:t>
            </a:fld>
            <a:endParaRPr lang="en-IE"/>
          </a:p>
        </p:txBody>
      </p:sp>
      <p:sp>
        <p:nvSpPr>
          <p:cNvPr id="6" name="Footer Placeholder 5">
            <a:extLst>
              <a:ext uri="{FF2B5EF4-FFF2-40B4-BE49-F238E27FC236}">
                <a16:creationId xmlns:a16="http://schemas.microsoft.com/office/drawing/2014/main" id="{C0640D38-9DEA-4B83-A005-8C967A614674}"/>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F4DB68DB-0020-4BBC-AD29-88DFD9D56B93}"/>
              </a:ext>
            </a:extLst>
          </p:cNvPr>
          <p:cNvSpPr>
            <a:spLocks noGrp="1"/>
          </p:cNvSpPr>
          <p:nvPr>
            <p:ph type="sldNum" sz="quarter" idx="12"/>
          </p:nvPr>
        </p:nvSpPr>
        <p:spPr/>
        <p:txBody>
          <a:bodyPr/>
          <a:lstStyle/>
          <a:p>
            <a:fld id="{A8B18D87-6DE9-40A5-8C29-6183164167E3}" type="slidenum">
              <a:rPr lang="en-IE" smtClean="0"/>
              <a:t>‹#›</a:t>
            </a:fld>
            <a:endParaRPr lang="en-IE"/>
          </a:p>
        </p:txBody>
      </p:sp>
    </p:spTree>
    <p:extLst>
      <p:ext uri="{BB962C8B-B14F-4D97-AF65-F5344CB8AC3E}">
        <p14:creationId xmlns:p14="http://schemas.microsoft.com/office/powerpoint/2010/main" val="2281442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32E4-10B8-40AE-A2ED-720F11C5BA0C}"/>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75C4D90-F853-42A9-960B-4BED7DAD2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F7940F-AE55-4CA7-B0D8-23B795D270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E9184EB7-FB1D-4DCE-AE6F-CC3BEEBDD6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A61B0-4196-43F9-8C57-1357750F8F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4BC8D3D5-9BE3-4795-9F8C-C5748E982BBE}"/>
              </a:ext>
            </a:extLst>
          </p:cNvPr>
          <p:cNvSpPr>
            <a:spLocks noGrp="1"/>
          </p:cNvSpPr>
          <p:nvPr>
            <p:ph type="dt" sz="half" idx="10"/>
          </p:nvPr>
        </p:nvSpPr>
        <p:spPr/>
        <p:txBody>
          <a:bodyPr/>
          <a:lstStyle/>
          <a:p>
            <a:fld id="{7F44AF3E-7069-491D-94F5-BE6BE82137CB}" type="datetimeFigureOut">
              <a:rPr lang="en-IE" smtClean="0"/>
              <a:t>29/08/2025</a:t>
            </a:fld>
            <a:endParaRPr lang="en-IE"/>
          </a:p>
        </p:txBody>
      </p:sp>
      <p:sp>
        <p:nvSpPr>
          <p:cNvPr id="8" name="Footer Placeholder 7">
            <a:extLst>
              <a:ext uri="{FF2B5EF4-FFF2-40B4-BE49-F238E27FC236}">
                <a16:creationId xmlns:a16="http://schemas.microsoft.com/office/drawing/2014/main" id="{886E32A0-271F-4A2B-B836-3F94FBA101DA}"/>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256EBE7-3607-4992-A061-FFEA87F40BBE}"/>
              </a:ext>
            </a:extLst>
          </p:cNvPr>
          <p:cNvSpPr>
            <a:spLocks noGrp="1"/>
          </p:cNvSpPr>
          <p:nvPr>
            <p:ph type="sldNum" sz="quarter" idx="12"/>
          </p:nvPr>
        </p:nvSpPr>
        <p:spPr/>
        <p:txBody>
          <a:bodyPr/>
          <a:lstStyle/>
          <a:p>
            <a:fld id="{A8B18D87-6DE9-40A5-8C29-6183164167E3}" type="slidenum">
              <a:rPr lang="en-IE" smtClean="0"/>
              <a:t>‹#›</a:t>
            </a:fld>
            <a:endParaRPr lang="en-IE"/>
          </a:p>
        </p:txBody>
      </p:sp>
    </p:spTree>
    <p:extLst>
      <p:ext uri="{BB962C8B-B14F-4D97-AF65-F5344CB8AC3E}">
        <p14:creationId xmlns:p14="http://schemas.microsoft.com/office/powerpoint/2010/main" val="131733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B477A-3617-41B1-B107-D7B85569DAF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3DD59E3-1661-44DD-8F88-211C9A48CC68}"/>
              </a:ext>
            </a:extLst>
          </p:cNvPr>
          <p:cNvSpPr>
            <a:spLocks noGrp="1"/>
          </p:cNvSpPr>
          <p:nvPr>
            <p:ph type="dt" sz="half" idx="10"/>
          </p:nvPr>
        </p:nvSpPr>
        <p:spPr/>
        <p:txBody>
          <a:bodyPr/>
          <a:lstStyle/>
          <a:p>
            <a:fld id="{7F44AF3E-7069-491D-94F5-BE6BE82137CB}" type="datetimeFigureOut">
              <a:rPr lang="en-IE" smtClean="0"/>
              <a:t>29/08/2025</a:t>
            </a:fld>
            <a:endParaRPr lang="en-IE"/>
          </a:p>
        </p:txBody>
      </p:sp>
      <p:sp>
        <p:nvSpPr>
          <p:cNvPr id="4" name="Footer Placeholder 3">
            <a:extLst>
              <a:ext uri="{FF2B5EF4-FFF2-40B4-BE49-F238E27FC236}">
                <a16:creationId xmlns:a16="http://schemas.microsoft.com/office/drawing/2014/main" id="{C285B495-FC86-495D-920F-AF0121021DC9}"/>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094BDA6-3C5D-409A-A868-DB8DEE32E907}"/>
              </a:ext>
            </a:extLst>
          </p:cNvPr>
          <p:cNvSpPr>
            <a:spLocks noGrp="1"/>
          </p:cNvSpPr>
          <p:nvPr>
            <p:ph type="sldNum" sz="quarter" idx="12"/>
          </p:nvPr>
        </p:nvSpPr>
        <p:spPr/>
        <p:txBody>
          <a:bodyPr/>
          <a:lstStyle/>
          <a:p>
            <a:fld id="{A8B18D87-6DE9-40A5-8C29-6183164167E3}" type="slidenum">
              <a:rPr lang="en-IE" smtClean="0"/>
              <a:t>‹#›</a:t>
            </a:fld>
            <a:endParaRPr lang="en-IE"/>
          </a:p>
        </p:txBody>
      </p:sp>
    </p:spTree>
    <p:extLst>
      <p:ext uri="{BB962C8B-B14F-4D97-AF65-F5344CB8AC3E}">
        <p14:creationId xmlns:p14="http://schemas.microsoft.com/office/powerpoint/2010/main" val="399586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5AA01E-16B2-4476-8709-6FDBAE7D3330}"/>
              </a:ext>
            </a:extLst>
          </p:cNvPr>
          <p:cNvSpPr>
            <a:spLocks noGrp="1"/>
          </p:cNvSpPr>
          <p:nvPr>
            <p:ph type="dt" sz="half" idx="10"/>
          </p:nvPr>
        </p:nvSpPr>
        <p:spPr/>
        <p:txBody>
          <a:bodyPr/>
          <a:lstStyle/>
          <a:p>
            <a:fld id="{7F44AF3E-7069-491D-94F5-BE6BE82137CB}" type="datetimeFigureOut">
              <a:rPr lang="en-IE" smtClean="0"/>
              <a:t>29/08/2025</a:t>
            </a:fld>
            <a:endParaRPr lang="en-IE"/>
          </a:p>
        </p:txBody>
      </p:sp>
      <p:sp>
        <p:nvSpPr>
          <p:cNvPr id="3" name="Footer Placeholder 2">
            <a:extLst>
              <a:ext uri="{FF2B5EF4-FFF2-40B4-BE49-F238E27FC236}">
                <a16:creationId xmlns:a16="http://schemas.microsoft.com/office/drawing/2014/main" id="{C845EAF8-230E-45BB-8E98-C39A95A580BB}"/>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7A68BE3-92B4-4DF2-BE1C-7789AED56E01}"/>
              </a:ext>
            </a:extLst>
          </p:cNvPr>
          <p:cNvSpPr>
            <a:spLocks noGrp="1"/>
          </p:cNvSpPr>
          <p:nvPr>
            <p:ph type="sldNum" sz="quarter" idx="12"/>
          </p:nvPr>
        </p:nvSpPr>
        <p:spPr/>
        <p:txBody>
          <a:bodyPr/>
          <a:lstStyle/>
          <a:p>
            <a:fld id="{A8B18D87-6DE9-40A5-8C29-6183164167E3}" type="slidenum">
              <a:rPr lang="en-IE" smtClean="0"/>
              <a:t>‹#›</a:t>
            </a:fld>
            <a:endParaRPr lang="en-IE"/>
          </a:p>
        </p:txBody>
      </p:sp>
    </p:spTree>
    <p:extLst>
      <p:ext uri="{BB962C8B-B14F-4D97-AF65-F5344CB8AC3E}">
        <p14:creationId xmlns:p14="http://schemas.microsoft.com/office/powerpoint/2010/main" val="1418928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55D05-867C-4338-97DB-185BEEF18D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AA189D25-D994-4E3E-BF91-66217BD2C0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21C47A6-AE59-4E85-9E19-355CA6C39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4771B-986B-4585-9AB1-8BA88353C7D4}"/>
              </a:ext>
            </a:extLst>
          </p:cNvPr>
          <p:cNvSpPr>
            <a:spLocks noGrp="1"/>
          </p:cNvSpPr>
          <p:nvPr>
            <p:ph type="dt" sz="half" idx="10"/>
          </p:nvPr>
        </p:nvSpPr>
        <p:spPr/>
        <p:txBody>
          <a:bodyPr/>
          <a:lstStyle/>
          <a:p>
            <a:fld id="{7F44AF3E-7069-491D-94F5-BE6BE82137CB}" type="datetimeFigureOut">
              <a:rPr lang="en-IE" smtClean="0"/>
              <a:t>29/08/2025</a:t>
            </a:fld>
            <a:endParaRPr lang="en-IE"/>
          </a:p>
        </p:txBody>
      </p:sp>
      <p:sp>
        <p:nvSpPr>
          <p:cNvPr id="6" name="Footer Placeholder 5">
            <a:extLst>
              <a:ext uri="{FF2B5EF4-FFF2-40B4-BE49-F238E27FC236}">
                <a16:creationId xmlns:a16="http://schemas.microsoft.com/office/drawing/2014/main" id="{B88B4CD3-EB93-4E36-8EB2-58E548F7D60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02BBCE9-C6F1-4BD1-A64B-6C27B5A549CC}"/>
              </a:ext>
            </a:extLst>
          </p:cNvPr>
          <p:cNvSpPr>
            <a:spLocks noGrp="1"/>
          </p:cNvSpPr>
          <p:nvPr>
            <p:ph type="sldNum" sz="quarter" idx="12"/>
          </p:nvPr>
        </p:nvSpPr>
        <p:spPr/>
        <p:txBody>
          <a:bodyPr/>
          <a:lstStyle/>
          <a:p>
            <a:fld id="{A8B18D87-6DE9-40A5-8C29-6183164167E3}" type="slidenum">
              <a:rPr lang="en-IE" smtClean="0"/>
              <a:t>‹#›</a:t>
            </a:fld>
            <a:endParaRPr lang="en-IE"/>
          </a:p>
        </p:txBody>
      </p:sp>
    </p:spTree>
    <p:extLst>
      <p:ext uri="{BB962C8B-B14F-4D97-AF65-F5344CB8AC3E}">
        <p14:creationId xmlns:p14="http://schemas.microsoft.com/office/powerpoint/2010/main" val="196533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4B66-6C86-4BA8-A3E3-7E270CA65A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437BD1A9-4BA2-446B-8A7C-50EAA5B6A2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F6F3571-37EB-46EE-B0FD-E819BB855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4C6B5-5FC7-423D-B83A-C1BB1A833C19}"/>
              </a:ext>
            </a:extLst>
          </p:cNvPr>
          <p:cNvSpPr>
            <a:spLocks noGrp="1"/>
          </p:cNvSpPr>
          <p:nvPr>
            <p:ph type="dt" sz="half" idx="10"/>
          </p:nvPr>
        </p:nvSpPr>
        <p:spPr/>
        <p:txBody>
          <a:bodyPr/>
          <a:lstStyle/>
          <a:p>
            <a:fld id="{7F44AF3E-7069-491D-94F5-BE6BE82137CB}" type="datetimeFigureOut">
              <a:rPr lang="en-IE" smtClean="0"/>
              <a:t>29/08/2025</a:t>
            </a:fld>
            <a:endParaRPr lang="en-IE"/>
          </a:p>
        </p:txBody>
      </p:sp>
      <p:sp>
        <p:nvSpPr>
          <p:cNvPr id="6" name="Footer Placeholder 5">
            <a:extLst>
              <a:ext uri="{FF2B5EF4-FFF2-40B4-BE49-F238E27FC236}">
                <a16:creationId xmlns:a16="http://schemas.microsoft.com/office/drawing/2014/main" id="{4E231378-BB53-4044-A811-989E88D10D74}"/>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15F2C02-7F9D-466D-9D75-8515B45B23CF}"/>
              </a:ext>
            </a:extLst>
          </p:cNvPr>
          <p:cNvSpPr>
            <a:spLocks noGrp="1"/>
          </p:cNvSpPr>
          <p:nvPr>
            <p:ph type="sldNum" sz="quarter" idx="12"/>
          </p:nvPr>
        </p:nvSpPr>
        <p:spPr/>
        <p:txBody>
          <a:bodyPr/>
          <a:lstStyle/>
          <a:p>
            <a:fld id="{A8B18D87-6DE9-40A5-8C29-6183164167E3}" type="slidenum">
              <a:rPr lang="en-IE" smtClean="0"/>
              <a:t>‹#›</a:t>
            </a:fld>
            <a:endParaRPr lang="en-IE"/>
          </a:p>
        </p:txBody>
      </p:sp>
    </p:spTree>
    <p:extLst>
      <p:ext uri="{BB962C8B-B14F-4D97-AF65-F5344CB8AC3E}">
        <p14:creationId xmlns:p14="http://schemas.microsoft.com/office/powerpoint/2010/main" val="3255218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C9EA0D-2632-413C-A383-B7CC50D8B1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0FB9733-676F-4EAD-9B53-0C19BE4CE6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65C9C8E-F009-4989-B79E-0EF2445667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4AF3E-7069-491D-94F5-BE6BE82137CB}" type="datetimeFigureOut">
              <a:rPr lang="en-IE" smtClean="0"/>
              <a:t>29/08/2025</a:t>
            </a:fld>
            <a:endParaRPr lang="en-IE"/>
          </a:p>
        </p:txBody>
      </p:sp>
      <p:sp>
        <p:nvSpPr>
          <p:cNvPr id="5" name="Footer Placeholder 4">
            <a:extLst>
              <a:ext uri="{FF2B5EF4-FFF2-40B4-BE49-F238E27FC236}">
                <a16:creationId xmlns:a16="http://schemas.microsoft.com/office/drawing/2014/main" id="{8BD1A071-2BB8-4C1F-9923-23C4B166E7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CF55D71B-DB0E-4B45-8C69-C567EC2C2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18D87-6DE9-40A5-8C29-6183164167E3}" type="slidenum">
              <a:rPr lang="en-IE" smtClean="0"/>
              <a:t>‹#›</a:t>
            </a:fld>
            <a:endParaRPr lang="en-IE"/>
          </a:p>
        </p:txBody>
      </p:sp>
    </p:spTree>
    <p:extLst>
      <p:ext uri="{BB962C8B-B14F-4D97-AF65-F5344CB8AC3E}">
        <p14:creationId xmlns:p14="http://schemas.microsoft.com/office/powerpoint/2010/main" val="1032431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9.jpeg"/><Relationship Id="rId7" Type="http://schemas.openxmlformats.org/officeDocument/2006/relationships/image" Target="../media/image22.jpg"/><Relationship Id="rId2" Type="http://schemas.openxmlformats.org/officeDocument/2006/relationships/hyperlink" Target="https://www.google.ie/imgres?imgurl=https%3A%2F%2Fwww.basingstoke.gov.uk%2Fcontent%2Fimages%2F1%2F1%2F1578%2Fw240%2F1902.png&amp;imgrefurl=http%3A%2F%2Fwww.basingstoke.gov.uk%2Fhealth&amp;docid=1FO9dtW9seMMeM&amp;tbnid=l2Zqo-Nn28_EbM%3A&amp;vet=10ahUKEwj81Z3CkKjkAhUhQEEAHSgkB3cQMwh7KAQwBA..i&amp;w=240&amp;h=239&amp;safe=strict&amp;bih=727&amp;biw=1024&amp;q=health%20and%20wellbeing%20&amp;ved=0ahUKEwj81Z3CkKjkAhUhQEEAHSgkB3cQMwh7KAQwBA&amp;iact=mrc&amp;uact=8" TargetMode="External"/><Relationship Id="rId1" Type="http://schemas.openxmlformats.org/officeDocument/2006/relationships/slideLayout" Target="../slideLayouts/slideLayout4.xml"/><Relationship Id="rId6" Type="http://schemas.openxmlformats.org/officeDocument/2006/relationships/image" Target="../media/image21.jpg"/><Relationship Id="rId11" Type="http://schemas.openxmlformats.org/officeDocument/2006/relationships/image" Target="../media/image1.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hyperlink" Target="https://www.google.ie/imgres?imgurl=https%3A%2F%2Fwww.msm.cam.ac.uk%2Fsites%2Fdefault%2Ffiles%2Fimages%2Fbasic%2Fwellbeing.jpg&amp;imgrefurl=https%3A%2F%2Fwww.msm.cam.ac.uk%2Fabout-department-materials-science-and-metallurgy%2Fhealth-and-wellbeing-department&amp;docid=u8RBfGl1RUvXhM&amp;tbnid=m77B_DWil9n5OM%3A&amp;vet=10ahUKEwj81Z3CkKjkAhUhQEEAHSgkB3cQMwiBASgKMAo..i&amp;w=1239&amp;h=762&amp;safe=strict&amp;bih=727&amp;biw=1024&amp;q=health%20and%20wellbeing%20&amp;ved=0ahUKEwj81Z3CkKjkAhUhQEEAHSgkB3cQMwiBASgKMAo&amp;iact=mrc&amp;uact=8" TargetMode="External"/><Relationship Id="rId9"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28.jpg"/><Relationship Id="rId4" Type="http://schemas.openxmlformats.org/officeDocument/2006/relationships/hyperlink" Target="https://www.facebook.com/monaghaninstitute/videos/72618261444570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55.jp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2.jpe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61.jpe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image" Target="../media/image1.png"/><Relationship Id="rId4" Type="http://schemas.openxmlformats.org/officeDocument/2006/relationships/image" Target="../media/image64.jpg"/></Relationships>
</file>

<file path=ppt/slides/_rels/slide2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xml"/><Relationship Id="rId5" Type="http://schemas.openxmlformats.org/officeDocument/2006/relationships/image" Target="../media/image78.jpe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86.jpg"/></Relationships>
</file>

<file path=ppt/slides/_rels/slide3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0.png"/><Relationship Id="rId12" Type="http://schemas.openxmlformats.org/officeDocument/2006/relationships/customXml" Target="../ink/ink5.xml"/><Relationship Id="rId2" Type="http://schemas.openxmlformats.org/officeDocument/2006/relationships/image" Target="../media/image87.jpeg"/><Relationship Id="rId1" Type="http://schemas.openxmlformats.org/officeDocument/2006/relationships/slideLayout" Target="../slideLayouts/slideLayout4.xml"/><Relationship Id="rId6" Type="http://schemas.openxmlformats.org/officeDocument/2006/relationships/customXml" Target="../ink/ink2.xml"/><Relationship Id="rId11" Type="http://schemas.openxmlformats.org/officeDocument/2006/relationships/image" Target="../media/image92.png"/><Relationship Id="rId5" Type="http://schemas.openxmlformats.org/officeDocument/2006/relationships/image" Target="../media/image89.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4.png"/><Relationship Id="rId4" Type="http://schemas.openxmlformats.org/officeDocument/2006/relationships/image" Target="../media/image91.jpg"/></Relationships>
</file>

<file path=ppt/slides/_rels/slide3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103.png"/><Relationship Id="rId4" Type="http://schemas.openxmlformats.org/officeDocument/2006/relationships/image" Target="../media/image102.jpeg"/></Relationships>
</file>

<file path=ppt/slides/_rels/slide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image" Target="../media/image112.jpg"/><Relationship Id="rId5" Type="http://schemas.openxmlformats.org/officeDocument/2006/relationships/image" Target="../media/image111.png"/><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0563" y="1309688"/>
            <a:ext cx="9144000" cy="2387600"/>
          </a:xfrm>
        </p:spPr>
        <p:txBody>
          <a:bodyPr>
            <a:normAutofit fontScale="90000"/>
          </a:bodyPr>
          <a:lstStyle/>
          <a:p>
            <a:br>
              <a:rPr lang="en-IE" dirty="0"/>
            </a:br>
            <a:r>
              <a:rPr lang="en-IE" sz="4400" b="1" dirty="0"/>
              <a:t>Welcome to Monaghan Institute</a:t>
            </a:r>
            <a:br>
              <a:rPr lang="en-IE" sz="4400" b="1" dirty="0"/>
            </a:br>
            <a:r>
              <a:rPr lang="en-IE" sz="4400" b="1" dirty="0"/>
              <a:t>Student Union (MISU)</a:t>
            </a:r>
            <a:br>
              <a:rPr lang="en-IE" sz="4400" b="1" dirty="0"/>
            </a:br>
            <a:br>
              <a:rPr lang="en-IE" sz="4400" b="1" dirty="0"/>
            </a:br>
            <a:r>
              <a:rPr lang="en-IE" sz="4400" b="1" dirty="0"/>
              <a:t>Clubs and Societies</a:t>
            </a:r>
            <a:br>
              <a:rPr lang="en-IE" dirty="0"/>
            </a:br>
            <a:endParaRPr lang="en-IE" dirty="0"/>
          </a:p>
        </p:txBody>
      </p:sp>
      <p:sp>
        <p:nvSpPr>
          <p:cNvPr id="3" name="Subtitle 2"/>
          <p:cNvSpPr>
            <a:spLocks noGrp="1"/>
          </p:cNvSpPr>
          <p:nvPr>
            <p:ph type="subTitle" idx="1"/>
          </p:nvPr>
        </p:nvSpPr>
        <p:spPr>
          <a:xfrm>
            <a:off x="8863577" y="2939452"/>
            <a:ext cx="2638698" cy="1379619"/>
          </a:xfrm>
        </p:spPr>
        <p:txBody>
          <a:bodyPr vert="horz" lIns="91440" tIns="45720" rIns="91440" bIns="45720" rtlCol="0" anchor="t">
            <a:noAutofit/>
          </a:bodyPr>
          <a:lstStyle/>
          <a:p>
            <a:endParaRPr lang="en-IE" dirty="0"/>
          </a:p>
          <a:p>
            <a:endParaRPr lang="en-IE" dirty="0"/>
          </a:p>
          <a:p>
            <a:r>
              <a:rPr lang="en-IE" sz="3000" dirty="0"/>
              <a:t>Let YOUR VOICE be HEARD </a:t>
            </a:r>
            <a:endParaRPr lang="en-IE" sz="3000">
              <a:cs typeface="Calibri"/>
            </a:endParaRPr>
          </a:p>
        </p:txBody>
      </p:sp>
      <p:sp>
        <p:nvSpPr>
          <p:cNvPr id="5" name="Footer Placeholder 4"/>
          <p:cNvSpPr>
            <a:spLocks noGrp="1"/>
          </p:cNvSpPr>
          <p:nvPr>
            <p:ph type="ftr" sz="quarter" idx="11"/>
          </p:nvPr>
        </p:nvSpPr>
        <p:spPr/>
        <p:txBody>
          <a:bodyPr/>
          <a:lstStyle/>
          <a:p>
            <a:r>
              <a:rPr lang="en-IE" dirty="0"/>
              <a:t>Monaghan Institute</a:t>
            </a:r>
          </a:p>
        </p:txBody>
      </p:sp>
      <p:sp>
        <p:nvSpPr>
          <p:cNvPr id="6" name="Slide Number Placeholder 5"/>
          <p:cNvSpPr>
            <a:spLocks noGrp="1"/>
          </p:cNvSpPr>
          <p:nvPr>
            <p:ph type="sldNum" sz="quarter" idx="12"/>
          </p:nvPr>
        </p:nvSpPr>
        <p:spPr>
          <a:xfrm>
            <a:off x="7830458" y="4859565"/>
            <a:ext cx="3523342" cy="1861910"/>
          </a:xfrm>
        </p:spPr>
        <p:txBody>
          <a:bodyPr/>
          <a:lstStyle/>
          <a:p>
            <a:fld id="{B29E7AE1-7235-40C3-8AB2-57C2AACABDAC}" type="slidenum">
              <a:rPr lang="en-IE" smtClean="0"/>
              <a:t>1</a:t>
            </a:fld>
            <a:endParaRPr lang="en-IE"/>
          </a:p>
        </p:txBody>
      </p:sp>
      <p:sp>
        <p:nvSpPr>
          <p:cNvPr id="9" name="Oval 8">
            <a:extLst>
              <a:ext uri="{FF2B5EF4-FFF2-40B4-BE49-F238E27FC236}">
                <a16:creationId xmlns:a16="http://schemas.microsoft.com/office/drawing/2014/main" id="{E87BA9F5-EA02-431F-86EA-4072B0FB9C39}"/>
              </a:ext>
            </a:extLst>
          </p:cNvPr>
          <p:cNvSpPr/>
          <p:nvPr/>
        </p:nvSpPr>
        <p:spPr>
          <a:xfrm>
            <a:off x="335139" y="269064"/>
            <a:ext cx="4273806" cy="498873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E" sz="3600" dirty="0">
                <a:solidFill>
                  <a:schemeClr val="bg1">
                    <a:lumMod val="65000"/>
                  </a:schemeClr>
                </a:solidFill>
                <a:latin typeface="Bauhaus 93" panose="04030905020B02020C02" pitchFamily="82" charset="0"/>
              </a:rPr>
              <a:t> </a:t>
            </a:r>
            <a:endParaRPr lang="en-IE" sz="4000" dirty="0">
              <a:solidFill>
                <a:srgbClr val="FFC000"/>
              </a:solidFill>
              <a:latin typeface="Bauhaus 93" panose="04030905020B02020C02" pitchFamily="82" charset="0"/>
            </a:endParaRPr>
          </a:p>
          <a:p>
            <a:pPr algn="ctr"/>
            <a:r>
              <a:rPr lang="en-IE" sz="4000" dirty="0">
                <a:solidFill>
                  <a:srgbClr val="FFC000"/>
                </a:solidFill>
                <a:latin typeface="Bauhaus 93" panose="04030905020B02020C02" pitchFamily="82" charset="0"/>
              </a:rPr>
              <a:t>Making Life better for Students</a:t>
            </a:r>
          </a:p>
        </p:txBody>
      </p:sp>
      <p:pic>
        <p:nvPicPr>
          <p:cNvPr id="8" name="Picture 7" descr="A picture containing drawing&#10;&#10;Description automatically generated">
            <a:extLst>
              <a:ext uri="{FF2B5EF4-FFF2-40B4-BE49-F238E27FC236}">
                <a16:creationId xmlns:a16="http://schemas.microsoft.com/office/drawing/2014/main" id="{D795CAA2-964A-4ED0-8200-66C4B7C1E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891" y="657307"/>
            <a:ext cx="2047619" cy="1304762"/>
          </a:xfrm>
          <a:prstGeom prst="rect">
            <a:avLst/>
          </a:prstGeom>
        </p:spPr>
      </p:pic>
      <p:sp>
        <p:nvSpPr>
          <p:cNvPr id="4" name="TextBox 3">
            <a:extLst>
              <a:ext uri="{FF2B5EF4-FFF2-40B4-BE49-F238E27FC236}">
                <a16:creationId xmlns:a16="http://schemas.microsoft.com/office/drawing/2014/main" id="{C60FC561-5A4D-46D0-B53F-852B115FCC5B}"/>
              </a:ext>
            </a:extLst>
          </p:cNvPr>
          <p:cNvSpPr txBox="1"/>
          <p:nvPr/>
        </p:nvSpPr>
        <p:spPr>
          <a:xfrm>
            <a:off x="477779" y="5631575"/>
            <a:ext cx="3988526" cy="830997"/>
          </a:xfrm>
          <a:prstGeom prst="rect">
            <a:avLst/>
          </a:prstGeom>
          <a:noFill/>
        </p:spPr>
        <p:txBody>
          <a:bodyPr wrap="square" lIns="91440" tIns="45720" rIns="91440" bIns="45720" rtlCol="0" anchor="t">
            <a:spAutoFit/>
          </a:bodyPr>
          <a:lstStyle/>
          <a:p>
            <a:r>
              <a:rPr lang="en-IE" sz="2400" dirty="0"/>
              <a:t>MISU Coordinator: </a:t>
            </a:r>
          </a:p>
          <a:p>
            <a:r>
              <a:rPr lang="en-IE" sz="2400" dirty="0"/>
              <a:t>Dr Sinead </a:t>
            </a:r>
            <a:r>
              <a:rPr lang="en-IE" sz="2400" dirty="0" err="1"/>
              <a:t>Nimmervoll</a:t>
            </a:r>
            <a:r>
              <a:rPr lang="en-IE" sz="2400" dirty="0"/>
              <a:t> </a:t>
            </a:r>
            <a:endParaRPr lang="en-IE" sz="2400" dirty="0">
              <a:cs typeface="Calibri"/>
            </a:endParaRPr>
          </a:p>
        </p:txBody>
      </p:sp>
      <p:pic>
        <p:nvPicPr>
          <p:cNvPr id="10" name="Picture 9" descr="No photo description available.">
            <a:extLst>
              <a:ext uri="{FF2B5EF4-FFF2-40B4-BE49-F238E27FC236}">
                <a16:creationId xmlns:a16="http://schemas.microsoft.com/office/drawing/2014/main" id="{2DEFB317-4BDA-EC6D-BC98-63AEF658BEFE}"/>
              </a:ext>
            </a:extLst>
          </p:cNvPr>
          <p:cNvPicPr>
            <a:picLocks noChangeAspect="1"/>
          </p:cNvPicPr>
          <p:nvPr/>
        </p:nvPicPr>
        <p:blipFill>
          <a:blip r:embed="rId5"/>
          <a:stretch>
            <a:fillRect/>
          </a:stretch>
        </p:blipFill>
        <p:spPr>
          <a:xfrm>
            <a:off x="4789488" y="3509010"/>
            <a:ext cx="4269105" cy="2948940"/>
          </a:xfrm>
          <a:prstGeom prst="rect">
            <a:avLst/>
          </a:prstGeom>
        </p:spPr>
      </p:pic>
    </p:spTree>
    <p:custDataLst>
      <p:tags r:id="rId1"/>
    </p:custDataLst>
    <p:extLst>
      <p:ext uri="{BB962C8B-B14F-4D97-AF65-F5344CB8AC3E}">
        <p14:creationId xmlns:p14="http://schemas.microsoft.com/office/powerpoint/2010/main" val="3075630175"/>
      </p:ext>
    </p:extLst>
  </p:cSld>
  <p:clrMapOvr>
    <a:masterClrMapping/>
  </p:clrMapOvr>
  <p:transition spd="slow" advTm="9610">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srcRect l="35699" t="21662" r="26882" b="13947"/>
          <a:stretch>
            <a:fillRect/>
          </a:stretch>
        </p:blipFill>
        <p:spPr>
          <a:xfrm>
            <a:off x="360949" y="130344"/>
            <a:ext cx="2407861" cy="3010651"/>
          </a:xfrm>
          <a:prstGeom prst="rect">
            <a:avLst/>
          </a:prstGeom>
        </p:spPr>
      </p:pic>
      <p:pic>
        <p:nvPicPr>
          <p:cNvPr id="7" name="Picture 9" descr="A picture containing text, sign&#10;&#10;Description automatically generated">
            <a:extLst>
              <a:ext uri="{FF2B5EF4-FFF2-40B4-BE49-F238E27FC236}">
                <a16:creationId xmlns:a16="http://schemas.microsoft.com/office/drawing/2014/main" id="{72A6A985-50EF-964C-F9D6-54F15791CA7E}"/>
              </a:ext>
            </a:extLst>
          </p:cNvPr>
          <p:cNvPicPr>
            <a:picLocks noChangeAspect="1"/>
          </p:cNvPicPr>
          <p:nvPr/>
        </p:nvPicPr>
        <p:blipFill>
          <a:blip r:embed="rId4"/>
          <a:srcRect r="-2" b="12013"/>
          <a:stretch/>
        </p:blipFill>
        <p:spPr>
          <a:xfrm>
            <a:off x="3072956" y="10"/>
            <a:ext cx="2970465" cy="3383268"/>
          </a:xfrm>
          <a:prstGeom prst="rect">
            <a:avLst/>
          </a:prstGeom>
        </p:spPr>
      </p:pic>
      <p:pic>
        <p:nvPicPr>
          <p:cNvPr id="20" name="Picture 19" descr="A picture containing text, indoor, table, cluttered&#10;&#10;Description automatically generated">
            <a:extLst>
              <a:ext uri="{FF2B5EF4-FFF2-40B4-BE49-F238E27FC236}">
                <a16:creationId xmlns:a16="http://schemas.microsoft.com/office/drawing/2014/main" id="{EAD891C4-6611-4C78-9BF8-FC56E14225F3}"/>
              </a:ext>
            </a:extLst>
          </p:cNvPr>
          <p:cNvPicPr>
            <a:picLocks noChangeAspect="1"/>
          </p:cNvPicPr>
          <p:nvPr/>
        </p:nvPicPr>
        <p:blipFill>
          <a:blip r:embed="rId5">
            <a:extLst>
              <a:ext uri="{28A0092B-C50C-407E-A947-70E740481C1C}">
                <a14:useLocalDpi xmlns:a14="http://schemas.microsoft.com/office/drawing/2010/main" val="0"/>
              </a:ext>
            </a:extLst>
          </a:blip>
          <a:srcRect r="-1" b="14330"/>
          <a:stretch/>
        </p:blipFill>
        <p:spPr>
          <a:xfrm>
            <a:off x="6145909" y="10"/>
            <a:ext cx="2971800" cy="3383268"/>
          </a:xfrm>
          <a:prstGeom prst="rect">
            <a:avLst/>
          </a:prstGeom>
        </p:spPr>
      </p:pic>
      <p:pic>
        <p:nvPicPr>
          <p:cNvPr id="11" name="Picture 10" descr="A group of people sitting at tables&#10;&#10;Description automatically generated with medium confidence">
            <a:extLst>
              <a:ext uri="{FF2B5EF4-FFF2-40B4-BE49-F238E27FC236}">
                <a16:creationId xmlns:a16="http://schemas.microsoft.com/office/drawing/2014/main" id="{051E0B68-1361-43C5-BEE0-8DF2D5D494CB}"/>
              </a:ext>
            </a:extLst>
          </p:cNvPr>
          <p:cNvPicPr>
            <a:picLocks noChangeAspect="1"/>
          </p:cNvPicPr>
          <p:nvPr/>
        </p:nvPicPr>
        <p:blipFill rotWithShape="1">
          <a:blip r:embed="rId6">
            <a:extLst>
              <a:ext uri="{28A0092B-C50C-407E-A947-70E740481C1C}">
                <a14:useLocalDpi xmlns:a14="http://schemas.microsoft.com/office/drawing/2010/main" val="0"/>
              </a:ext>
            </a:extLst>
          </a:blip>
          <a:srcRect l="20994" r="12907" b="-1"/>
          <a:stretch/>
        </p:blipFill>
        <p:spPr>
          <a:xfrm>
            <a:off x="9220200" y="10"/>
            <a:ext cx="2971800" cy="3383268"/>
          </a:xfrm>
          <a:prstGeom prst="rect">
            <a:avLst/>
          </a:prstGeom>
        </p:spPr>
      </p:pic>
      <p:pic>
        <p:nvPicPr>
          <p:cNvPr id="5" name="Picture 6" descr="A group of people posing for a photo&#10;&#10;Description automatically generated">
            <a:extLst>
              <a:ext uri="{FF2B5EF4-FFF2-40B4-BE49-F238E27FC236}">
                <a16:creationId xmlns:a16="http://schemas.microsoft.com/office/drawing/2014/main" id="{C0EF3AE3-8073-0326-48A0-B64B78B35FC6}"/>
              </a:ext>
            </a:extLst>
          </p:cNvPr>
          <p:cNvPicPr>
            <a:picLocks noChangeAspect="1"/>
          </p:cNvPicPr>
          <p:nvPr/>
        </p:nvPicPr>
        <p:blipFill>
          <a:blip r:embed="rId7"/>
          <a:srcRect l="23616" r="10538" b="4"/>
          <a:stretch/>
        </p:blipFill>
        <p:spPr>
          <a:xfrm>
            <a:off x="-1017" y="3474720"/>
            <a:ext cx="2970465" cy="3383280"/>
          </a:xfrm>
          <a:prstGeom prst="rect">
            <a:avLst/>
          </a:prstGeom>
        </p:spPr>
      </p:pic>
      <p:sp>
        <p:nvSpPr>
          <p:cNvPr id="27" name="Rectangle 2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AB2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91653" y="3799272"/>
            <a:ext cx="5193748" cy="637124"/>
          </a:xfrm>
        </p:spPr>
        <p:txBody>
          <a:bodyPr vert="horz" lIns="91440" tIns="45720" rIns="91440" bIns="45720" rtlCol="0" anchor="ctr">
            <a:normAutofit/>
          </a:bodyPr>
          <a:lstStyle/>
          <a:p>
            <a:r>
              <a:rPr lang="en-US" sz="3200" kern="1200">
                <a:solidFill>
                  <a:srgbClr val="FFFFFF"/>
                </a:solidFill>
                <a:latin typeface="+mj-lt"/>
                <a:ea typeface="+mj-ea"/>
                <a:cs typeface="+mj-cs"/>
              </a:rPr>
              <a:t>	</a:t>
            </a:r>
          </a:p>
        </p:txBody>
      </p:sp>
      <p:pic>
        <p:nvPicPr>
          <p:cNvPr id="9" name="Content Placeholder 5"/>
          <p:cNvPicPr>
            <a:picLocks noGrp="1" noChangeAspect="1"/>
          </p:cNvPicPr>
          <p:nvPr>
            <p:ph sz="half" idx="2"/>
          </p:nvPr>
        </p:nvPicPr>
        <p:blipFill rotWithShape="1">
          <a:blip r:embed="rId8" cstate="print">
            <a:extLst>
              <a:ext uri="{28A0092B-C50C-407E-A947-70E740481C1C}">
                <a14:useLocalDpi xmlns:a14="http://schemas.microsoft.com/office/drawing/2010/main" val="0"/>
              </a:ext>
            </a:extLst>
          </a:blip>
          <a:srcRect l="28561" r="5808" b="-3"/>
          <a:stretch/>
        </p:blipFill>
        <p:spPr>
          <a:xfrm>
            <a:off x="3059902" y="3474719"/>
            <a:ext cx="2970466" cy="3383280"/>
          </a:xfrm>
          <a:prstGeom prst="rect">
            <a:avLst/>
          </a:prstGeom>
        </p:spPr>
      </p:pic>
      <p:sp>
        <p:nvSpPr>
          <p:cNvPr id="13" name="Content Placeholder 12">
            <a:extLst>
              <a:ext uri="{FF2B5EF4-FFF2-40B4-BE49-F238E27FC236}">
                <a16:creationId xmlns:a16="http://schemas.microsoft.com/office/drawing/2014/main" id="{90E1629C-3B9A-4D32-9FC4-71B1EC97D684}"/>
              </a:ext>
            </a:extLst>
          </p:cNvPr>
          <p:cNvSpPr>
            <a:spLocks noGrp="1"/>
          </p:cNvSpPr>
          <p:nvPr>
            <p:ph sz="half" idx="1"/>
          </p:nvPr>
        </p:nvSpPr>
        <p:spPr>
          <a:xfrm>
            <a:off x="6479648" y="4510585"/>
            <a:ext cx="5366610" cy="1758732"/>
          </a:xfrm>
        </p:spPr>
        <p:txBody>
          <a:bodyPr vert="horz" lIns="91440" tIns="45720" rIns="91440" bIns="45720" rtlCol="0">
            <a:normAutofit/>
          </a:bodyPr>
          <a:lstStyle/>
          <a:p>
            <a:pPr marL="0"/>
            <a:endParaRPr lang="en-US" sz="1800">
              <a:solidFill>
                <a:srgbClr val="FFFFFF"/>
              </a:solidFill>
            </a:endParaRPr>
          </a:p>
          <a:p>
            <a:pPr marL="0"/>
            <a:r>
              <a:rPr lang="en-US" sz="1800" dirty="0">
                <a:solidFill>
                  <a:srgbClr val="FFFFFF"/>
                </a:solidFill>
              </a:rPr>
              <a:t>FUN and LAUGHTER over lunchtimes!</a:t>
            </a:r>
            <a:endParaRPr lang="en-US" sz="1800">
              <a:solidFill>
                <a:srgbClr val="FFFFFF"/>
              </a:solidFill>
            </a:endParaRPr>
          </a:p>
          <a:p>
            <a:pPr marL="0"/>
            <a:r>
              <a:rPr lang="en-US" sz="1800" dirty="0">
                <a:solidFill>
                  <a:srgbClr val="FFFFFF"/>
                </a:solidFill>
              </a:rPr>
              <a:t>With great prizes!</a:t>
            </a:r>
            <a:endParaRPr lang="en-US" sz="1800">
              <a:solidFill>
                <a:srgbClr val="FFFFFF"/>
              </a:solidFill>
            </a:endParaRPr>
          </a:p>
        </p:txBody>
      </p:sp>
      <p:sp>
        <p:nvSpPr>
          <p:cNvPr id="3" name="Footer Placeholder 2"/>
          <p:cNvSpPr>
            <a:spLocks noGrp="1"/>
          </p:cNvSpPr>
          <p:nvPr>
            <p:ph type="ftr" sz="quarter" idx="11"/>
          </p:nvPr>
        </p:nvSpPr>
        <p:spPr>
          <a:xfrm>
            <a:off x="6574743" y="6312958"/>
            <a:ext cx="3906738" cy="365125"/>
          </a:xfrm>
        </p:spPr>
        <p:txBody>
          <a:bodyPr vert="horz" lIns="91440" tIns="45720" rIns="91440" bIns="45720" rtlCol="0" anchor="ctr">
            <a:normAutofit/>
          </a:bodyPr>
          <a:lstStyle/>
          <a:p>
            <a:pPr algn="l">
              <a:spcAft>
                <a:spcPts val="600"/>
              </a:spcAft>
            </a:pPr>
            <a:r>
              <a:rPr lang="en-US" kern="1200">
                <a:solidFill>
                  <a:srgbClr val="FFFFFF"/>
                </a:solidFill>
                <a:latin typeface="+mn-lt"/>
                <a:ea typeface="+mn-ea"/>
                <a:cs typeface="+mn-cs"/>
              </a:rPr>
              <a:t>Monaghan Institute</a:t>
            </a:r>
          </a:p>
        </p:txBody>
      </p:sp>
      <p:sp>
        <p:nvSpPr>
          <p:cNvPr id="4" name="Slide Number Placeholder 3"/>
          <p:cNvSpPr>
            <a:spLocks noGrp="1"/>
          </p:cNvSpPr>
          <p:nvPr>
            <p:ph type="sldNum" sz="quarter" idx="12"/>
          </p:nvPr>
        </p:nvSpPr>
        <p:spPr>
          <a:xfrm>
            <a:off x="10740788" y="6312958"/>
            <a:ext cx="613012" cy="365125"/>
          </a:xfrm>
        </p:spPr>
        <p:txBody>
          <a:bodyPr vert="horz" lIns="91440" tIns="45720" rIns="91440" bIns="45720" rtlCol="0" anchor="ctr">
            <a:normAutofit/>
          </a:bodyPr>
          <a:lstStyle/>
          <a:p>
            <a:pPr>
              <a:spcAft>
                <a:spcPts val="600"/>
              </a:spcAft>
            </a:pPr>
            <a:fld id="{B29E7AE1-7235-40C3-8AB2-57C2AACABDAC}" type="slidenum">
              <a:rPr lang="en-US">
                <a:solidFill>
                  <a:srgbClr val="FFFFFF"/>
                </a:solidFill>
              </a:rPr>
              <a:pPr>
                <a:spcAft>
                  <a:spcPts val="600"/>
                </a:spcAft>
              </a:pPr>
              <a:t>10</a:t>
            </a:fld>
            <a:endParaRPr lang="en-US">
              <a:solidFill>
                <a:srgbClr val="FFFFFF"/>
              </a:solidFill>
            </a:endParaRPr>
          </a:p>
        </p:txBody>
      </p:sp>
    </p:spTree>
    <p:extLst>
      <p:ext uri="{BB962C8B-B14F-4D97-AF65-F5344CB8AC3E}">
        <p14:creationId xmlns:p14="http://schemas.microsoft.com/office/powerpoint/2010/main" val="907304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0B81E9-7823-4D58-9CAB-1D97ECCF5744}"/>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dirty="0">
                <a:solidFill>
                  <a:srgbClr val="FFFFFF"/>
                </a:solidFill>
                <a:latin typeface="+mj-lt"/>
                <a:ea typeface="+mj-ea"/>
                <a:cs typeface="+mj-cs"/>
              </a:rPr>
              <a:t>Halloween Events </a:t>
            </a:r>
          </a:p>
        </p:txBody>
      </p:sp>
      <p:pic>
        <p:nvPicPr>
          <p:cNvPr id="12" name="Content Placeholder 4">
            <a:extLst>
              <a:ext uri="{FF2B5EF4-FFF2-40B4-BE49-F238E27FC236}">
                <a16:creationId xmlns:a16="http://schemas.microsoft.com/office/drawing/2014/main" id="{722BB7B9-3414-43BC-99A9-E2526A257B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202" r="2" b="46739"/>
          <a:stretch/>
        </p:blipFill>
        <p:spPr>
          <a:xfrm>
            <a:off x="317636" y="321734"/>
            <a:ext cx="3797570" cy="2010551"/>
          </a:xfrm>
          <a:prstGeom prst="rect">
            <a:avLst/>
          </a:prstGeom>
        </p:spPr>
      </p:pic>
      <p:pic>
        <p:nvPicPr>
          <p:cNvPr id="8" name="Content Placeholder 7" descr="A close up of a sign&#10;&#10;Description automatically generated">
            <a:extLst>
              <a:ext uri="{FF2B5EF4-FFF2-40B4-BE49-F238E27FC236}">
                <a16:creationId xmlns:a16="http://schemas.microsoft.com/office/drawing/2014/main" id="{D7601DFA-B65D-4F24-BC59-20CC66C3DC0C}"/>
              </a:ext>
            </a:extLst>
          </p:cNvPr>
          <p:cNvPicPr>
            <a:picLocks noChangeAspect="1"/>
          </p:cNvPicPr>
          <p:nvPr/>
        </p:nvPicPr>
        <p:blipFill rotWithShape="1">
          <a:blip r:embed="rId3">
            <a:extLst>
              <a:ext uri="{28A0092B-C50C-407E-A947-70E740481C1C}">
                <a14:useLocalDpi xmlns:a14="http://schemas.microsoft.com/office/drawing/2010/main" val="0"/>
              </a:ext>
            </a:extLst>
          </a:blip>
          <a:srcRect t="41503" r="-3" b="20553"/>
          <a:stretch/>
        </p:blipFill>
        <p:spPr>
          <a:xfrm>
            <a:off x="317634" y="2422097"/>
            <a:ext cx="3794760" cy="2013804"/>
          </a:xfrm>
          <a:prstGeom prst="rect">
            <a:avLst/>
          </a:prstGeom>
        </p:spPr>
      </p:pic>
      <p:pic>
        <p:nvPicPr>
          <p:cNvPr id="11" name="Picture 2">
            <a:extLst>
              <a:ext uri="{FF2B5EF4-FFF2-40B4-BE49-F238E27FC236}">
                <a16:creationId xmlns:a16="http://schemas.microsoft.com/office/drawing/2014/main" id="{8B78539C-1ECA-41EB-8552-C070F249CC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31" r="1" b="28276"/>
          <a:stretch/>
        </p:blipFill>
        <p:spPr bwMode="auto">
          <a:xfrm>
            <a:off x="317634" y="4525716"/>
            <a:ext cx="3794760" cy="20105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3" name="Straight Connector 5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6C6C8BDF-C3B1-471D-A138-0694CA6628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7749" y="5674235"/>
            <a:ext cx="1352824" cy="862032"/>
          </a:xfrm>
          <a:prstGeom prst="rect">
            <a:avLst/>
          </a:prstGeom>
        </p:spPr>
      </p:pic>
      <p:pic>
        <p:nvPicPr>
          <p:cNvPr id="14" name="Picture 13" descr="A group of people in clothing&#10;&#10;Description automatically generated with low confidence">
            <a:extLst>
              <a:ext uri="{FF2B5EF4-FFF2-40B4-BE49-F238E27FC236}">
                <a16:creationId xmlns:a16="http://schemas.microsoft.com/office/drawing/2014/main" id="{21FA779E-5AF4-445A-A827-256DEEA1AC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200" y="2329115"/>
            <a:ext cx="3199202" cy="2129270"/>
          </a:xfrm>
          <a:prstGeom prst="rect">
            <a:avLst/>
          </a:prstGeom>
        </p:spPr>
      </p:pic>
      <p:pic>
        <p:nvPicPr>
          <p:cNvPr id="3" name="Picture 2" descr="A group of people in clothing&#10;&#10;Description automatically generated">
            <a:extLst>
              <a:ext uri="{FF2B5EF4-FFF2-40B4-BE49-F238E27FC236}">
                <a16:creationId xmlns:a16="http://schemas.microsoft.com/office/drawing/2014/main" id="{A4EBD87A-2009-E10E-88A1-A443322209AF}"/>
              </a:ext>
            </a:extLst>
          </p:cNvPr>
          <p:cNvPicPr>
            <a:picLocks noChangeAspect="1"/>
          </p:cNvPicPr>
          <p:nvPr/>
        </p:nvPicPr>
        <p:blipFill>
          <a:blip r:embed="rId7"/>
          <a:stretch>
            <a:fillRect/>
          </a:stretch>
        </p:blipFill>
        <p:spPr>
          <a:xfrm>
            <a:off x="5061902" y="96203"/>
            <a:ext cx="6061075" cy="4420235"/>
          </a:xfrm>
          <a:prstGeom prst="rect">
            <a:avLst/>
          </a:prstGeom>
        </p:spPr>
      </p:pic>
    </p:spTree>
    <p:extLst>
      <p:ext uri="{BB962C8B-B14F-4D97-AF65-F5344CB8AC3E}">
        <p14:creationId xmlns:p14="http://schemas.microsoft.com/office/powerpoint/2010/main" val="830570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3" descr="Image result for health and wellbeing">
            <a:hlinkClick r:id="rId2"/>
            <a:extLst>
              <a:ext uri="{FF2B5EF4-FFF2-40B4-BE49-F238E27FC236}">
                <a16:creationId xmlns:a16="http://schemas.microsoft.com/office/drawing/2014/main" id="{EE1CF020-0A8E-4A1F-B566-B042FBDFC7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4530" y="190970"/>
            <a:ext cx="1596039" cy="15889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Image result for health and wellbeing">
            <a:hlinkClick r:id="rId4"/>
            <a:extLst>
              <a:ext uri="{FF2B5EF4-FFF2-40B4-BE49-F238E27FC236}">
                <a16:creationId xmlns:a16="http://schemas.microsoft.com/office/drawing/2014/main" id="{A1A4466B-A3E2-4860-9727-0F1E6C0A9B2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812018" y="568500"/>
            <a:ext cx="2237523" cy="1376937"/>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Two people standing in a room&#10;&#10;Description automatically generated"/>
          <p:cNvPicPr>
            <a:picLocks noGrp="1" noChangeAspect="1"/>
          </p:cNvPicPr>
          <p:nvPr>
            <p:ph sz="half" idx="1"/>
          </p:nvPr>
        </p:nvPicPr>
        <p:blipFill rotWithShape="1">
          <a:blip r:embed="rId6" cstate="print">
            <a:extLst>
              <a:ext uri="{28A0092B-C50C-407E-A947-70E740481C1C}">
                <a14:useLocalDpi xmlns:a14="http://schemas.microsoft.com/office/drawing/2010/main" val="0"/>
              </a:ext>
            </a:extLst>
          </a:blip>
          <a:srcRect l="17214" r="11258"/>
          <a:stretch/>
        </p:blipFill>
        <p:spPr>
          <a:xfrm>
            <a:off x="911897" y="2466829"/>
            <a:ext cx="1813885" cy="1895592"/>
          </a:xfrm>
          <a:prstGeom prst="rect">
            <a:avLst/>
          </a:prstGeom>
        </p:spPr>
      </p:pic>
      <p:pic>
        <p:nvPicPr>
          <p:cNvPr id="7" name="Picture 6" descr="A group of people standing around a table&#10;&#10;Description automatically generated"/>
          <p:cNvPicPr>
            <a:picLocks noChangeAspect="1"/>
          </p:cNvPicPr>
          <p:nvPr/>
        </p:nvPicPr>
        <p:blipFill rotWithShape="1">
          <a:blip r:embed="rId7">
            <a:extLst>
              <a:ext uri="{28A0092B-C50C-407E-A947-70E740481C1C}">
                <a14:useLocalDpi xmlns:a14="http://schemas.microsoft.com/office/drawing/2010/main" val="0"/>
              </a:ext>
            </a:extLst>
          </a:blip>
          <a:srcRect l="12329" r="17529" b="3"/>
          <a:stretch/>
        </p:blipFill>
        <p:spPr>
          <a:xfrm>
            <a:off x="1078832" y="4697822"/>
            <a:ext cx="1895276" cy="1979196"/>
          </a:xfrm>
          <a:prstGeom prst="rect">
            <a:avLst/>
          </a:prstGeom>
        </p:spPr>
      </p:pic>
      <p:pic>
        <p:nvPicPr>
          <p:cNvPr id="6" name="Content Placeholder 5" descr="A group of people standing in a room&#10;&#10;Description automatically generated"/>
          <p:cNvPicPr>
            <a:picLocks noGrp="1" noChangeAspect="1"/>
          </p:cNvPicPr>
          <p:nvPr>
            <p:ph sz="half" idx="2"/>
          </p:nvPr>
        </p:nvPicPr>
        <p:blipFill rotWithShape="1">
          <a:blip r:embed="rId8" cstate="print">
            <a:extLst>
              <a:ext uri="{28A0092B-C50C-407E-A947-70E740481C1C}">
                <a14:useLocalDpi xmlns:a14="http://schemas.microsoft.com/office/drawing/2010/main" val="0"/>
              </a:ext>
            </a:extLst>
          </a:blip>
          <a:srcRect t="10277" r="-3" b="13171"/>
          <a:stretch/>
        </p:blipFill>
        <p:spPr>
          <a:xfrm>
            <a:off x="5042817" y="4697822"/>
            <a:ext cx="1902928" cy="1988650"/>
          </a:xfrm>
          <a:prstGeom prst="rect">
            <a:avLst/>
          </a:prstGeom>
        </p:spPr>
      </p:pic>
      <p:sp>
        <p:nvSpPr>
          <p:cNvPr id="28" name="Rectangle 24">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127" y="-680"/>
            <a:ext cx="4236873" cy="685868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282152" y="1010485"/>
            <a:ext cx="2840391" cy="3353959"/>
          </a:xfrm>
        </p:spPr>
        <p:txBody>
          <a:bodyPr vert="horz" lIns="91440" tIns="45720" rIns="91440" bIns="45720" rtlCol="0" anchor="b">
            <a:normAutofit/>
          </a:bodyPr>
          <a:lstStyle/>
          <a:p>
            <a:r>
              <a:rPr lang="en-US" kern="1200" dirty="0">
                <a:solidFill>
                  <a:srgbClr val="FFFFFF"/>
                </a:solidFill>
                <a:latin typeface="+mj-lt"/>
                <a:ea typeface="+mj-ea"/>
                <a:cs typeface="+mj-cs"/>
              </a:rPr>
              <a:t>Health Promotion</a:t>
            </a:r>
          </a:p>
        </p:txBody>
      </p:sp>
      <p:cxnSp>
        <p:nvCxnSpPr>
          <p:cNvPr id="27" name="Straight Connector 26">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802074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4571549"/>
            <a:ext cx="8113985"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40636" y="4571549"/>
            <a:ext cx="1892695"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a:xfrm>
            <a:off x="8340636" y="6080760"/>
            <a:ext cx="1973382" cy="306928"/>
          </a:xfrm>
        </p:spPr>
        <p:txBody>
          <a:bodyPr vert="horz" lIns="91440" tIns="45720" rIns="91440" bIns="45720" rtlCol="0" anchor="ctr">
            <a:normAutofit/>
          </a:bodyPr>
          <a:lstStyle/>
          <a:p>
            <a:pPr algn="l">
              <a:spcAft>
                <a:spcPts val="600"/>
              </a:spcAft>
            </a:pPr>
            <a:r>
              <a:rPr lang="en-US" kern="1200">
                <a:solidFill>
                  <a:srgbClr val="FFFFFF">
                    <a:alpha val="80000"/>
                  </a:srgbClr>
                </a:solidFill>
                <a:latin typeface="+mn-lt"/>
                <a:ea typeface="+mn-ea"/>
                <a:cs typeface="+mn-cs"/>
              </a:rPr>
              <a:t>Monaghan Institute</a:t>
            </a:r>
          </a:p>
        </p:txBody>
      </p:sp>
      <p:sp>
        <p:nvSpPr>
          <p:cNvPr id="4" name="Slide Number Placeholder 3"/>
          <p:cNvSpPr>
            <a:spLocks noGrp="1"/>
          </p:cNvSpPr>
          <p:nvPr>
            <p:ph type="sldNum" sz="quarter" idx="12"/>
          </p:nvPr>
        </p:nvSpPr>
        <p:spPr>
          <a:xfrm>
            <a:off x="10839450" y="6080760"/>
            <a:ext cx="699637" cy="306928"/>
          </a:xfrm>
        </p:spPr>
        <p:txBody>
          <a:bodyPr vert="horz" lIns="91440" tIns="45720" rIns="91440" bIns="45720" rtlCol="0" anchor="ctr">
            <a:normAutofit/>
          </a:bodyPr>
          <a:lstStyle/>
          <a:p>
            <a:pPr>
              <a:spcAft>
                <a:spcPts val="600"/>
              </a:spcAft>
            </a:pPr>
            <a:fld id="{B29E7AE1-7235-40C3-8AB2-57C2AACABDAC}" type="slidenum">
              <a:rPr lang="en-US">
                <a:solidFill>
                  <a:srgbClr val="FFFFFF">
                    <a:alpha val="80000"/>
                  </a:srgbClr>
                </a:solidFill>
              </a:rPr>
              <a:pPr>
                <a:spcAft>
                  <a:spcPts val="600"/>
                </a:spcAft>
              </a:pPr>
              <a:t>12</a:t>
            </a:fld>
            <a:endParaRPr lang="en-US">
              <a:solidFill>
                <a:srgbClr val="FFFFFF">
                  <a:alpha val="80000"/>
                </a:srgbClr>
              </a:solidFill>
            </a:endParaRPr>
          </a:p>
        </p:txBody>
      </p:sp>
      <p:pic>
        <p:nvPicPr>
          <p:cNvPr id="22" name="Content Placeholder 7" descr="A close up of a logo&#10;&#10;Description automatically generated">
            <a:extLst>
              <a:ext uri="{FF2B5EF4-FFF2-40B4-BE49-F238E27FC236}">
                <a16:creationId xmlns:a16="http://schemas.microsoft.com/office/drawing/2014/main" id="{1732266A-9A05-4866-B393-3C17F1D4D401}"/>
              </a:ext>
            </a:extLst>
          </p:cNvPr>
          <p:cNvPicPr>
            <a:picLocks noChangeAspect="1"/>
          </p:cNvPicPr>
          <p:nvPr/>
        </p:nvPicPr>
        <p:blipFill rotWithShape="1">
          <a:blip r:embed="rId9">
            <a:extLst>
              <a:ext uri="{28A0092B-C50C-407E-A947-70E740481C1C}">
                <a14:useLocalDpi xmlns:a14="http://schemas.microsoft.com/office/drawing/2010/main" val="0"/>
              </a:ext>
            </a:extLst>
          </a:blip>
          <a:srcRect l="13920" r="2169" b="-3"/>
          <a:stretch/>
        </p:blipFill>
        <p:spPr>
          <a:xfrm>
            <a:off x="4823594" y="2656463"/>
            <a:ext cx="2544812" cy="1705958"/>
          </a:xfrm>
          <a:prstGeom prst="rect">
            <a:avLst/>
          </a:prstGeom>
        </p:spPr>
      </p:pic>
      <p:pic>
        <p:nvPicPr>
          <p:cNvPr id="23" name="Content Placeholder 5" descr="A group of people posing for the camera&#10;&#10;Description automatically generated">
            <a:extLst>
              <a:ext uri="{FF2B5EF4-FFF2-40B4-BE49-F238E27FC236}">
                <a16:creationId xmlns:a16="http://schemas.microsoft.com/office/drawing/2014/main" id="{A0D1EB0B-B8D9-4764-8B48-643E25FCC85C}"/>
              </a:ext>
            </a:extLst>
          </p:cNvPr>
          <p:cNvPicPr>
            <a:picLocks noChangeAspect="1"/>
          </p:cNvPicPr>
          <p:nvPr/>
        </p:nvPicPr>
        <p:blipFill rotWithShape="1">
          <a:blip r:embed="rId10">
            <a:extLst>
              <a:ext uri="{28A0092B-C50C-407E-A947-70E740481C1C}">
                <a14:useLocalDpi xmlns:a14="http://schemas.microsoft.com/office/drawing/2010/main" val="0"/>
              </a:ext>
            </a:extLst>
          </a:blip>
          <a:srcRect t="3757" r="-2" b="6560"/>
          <a:stretch/>
        </p:blipFill>
        <p:spPr>
          <a:xfrm>
            <a:off x="4609424" y="164842"/>
            <a:ext cx="2916926" cy="1955411"/>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1E58F9A0-714E-44DF-93FC-82EBC21AB0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65458" y="0"/>
            <a:ext cx="2047619" cy="1304762"/>
          </a:xfrm>
          <a:prstGeom prst="rect">
            <a:avLst/>
          </a:prstGeom>
        </p:spPr>
      </p:pic>
    </p:spTree>
    <p:extLst>
      <p:ext uri="{BB962C8B-B14F-4D97-AF65-F5344CB8AC3E}">
        <p14:creationId xmlns:p14="http://schemas.microsoft.com/office/powerpoint/2010/main" val="745975008"/>
      </p:ext>
    </p:extLst>
  </p:cSld>
  <p:clrMapOvr>
    <a:overrideClrMapping bg1="lt1" tx1="dk1" bg2="lt2" tx2="dk2" accent1="accent1" accent2="accent2" accent3="accent3" accent4="accent4" accent5="accent5" accent6="accent6" hlink="hlink" folHlink="folHlink"/>
  </p:clrMapOvr>
  <p:transitio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442A6256-2714-A675-DD2B-DFB0521042E7}"/>
              </a:ext>
            </a:extLst>
          </p:cNvPr>
          <p:cNvPicPr>
            <a:picLocks noGrp="1" noChangeAspect="1"/>
          </p:cNvPicPr>
          <p:nvPr>
            <p:ph sz="half" idx="2"/>
          </p:nvPr>
        </p:nvPicPr>
        <p:blipFill rotWithShape="1">
          <a:blip r:embed="rId2"/>
          <a:srcRect r="-1" b="11028"/>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6A987B92-21E2-3BD2-22EF-8DAD2A0B8EAB}"/>
              </a:ext>
            </a:extLst>
          </p:cNvPr>
          <p:cNvSpPr>
            <a:spLocks noGrp="1"/>
          </p:cNvSpPr>
          <p:nvPr>
            <p:ph type="title"/>
          </p:nvPr>
        </p:nvSpPr>
        <p:spPr>
          <a:xfrm>
            <a:off x="5795382" y="3962400"/>
            <a:ext cx="6054082" cy="1690409"/>
          </a:xfrm>
        </p:spPr>
        <p:txBody>
          <a:bodyPr vert="horz" lIns="91440" tIns="45720" rIns="91440" bIns="45720" rtlCol="0" anchor="b">
            <a:normAutofit fontScale="90000"/>
          </a:bodyPr>
          <a:lstStyle/>
          <a:p>
            <a:r>
              <a:rPr lang="en-US" kern="1200" dirty="0">
                <a:latin typeface="+mj-lt"/>
                <a:ea typeface="+mj-ea"/>
                <a:cs typeface="+mj-cs"/>
              </a:rPr>
              <a:t>Battle of the classes</a:t>
            </a:r>
            <a:br>
              <a:rPr lang="en-US" dirty="0"/>
            </a:br>
            <a:r>
              <a:rPr lang="en-US" sz="4000" dirty="0">
                <a:cs typeface="Calibri Light"/>
              </a:rPr>
              <a:t>Are you up for the challenge? </a:t>
            </a:r>
            <a:endParaRPr lang="en-US" sz="4000" kern="1200" dirty="0">
              <a:latin typeface="+mj-lt"/>
              <a:cs typeface="Calibri Light"/>
            </a:endParaRPr>
          </a:p>
        </p:txBody>
      </p:sp>
      <p:sp>
        <p:nvSpPr>
          <p:cNvPr id="3" name="Content Placeholder 2">
            <a:extLst>
              <a:ext uri="{FF2B5EF4-FFF2-40B4-BE49-F238E27FC236}">
                <a16:creationId xmlns:a16="http://schemas.microsoft.com/office/drawing/2014/main" id="{3DBAADD9-B741-C954-F9AA-CCE19E82BBF2}"/>
              </a:ext>
            </a:extLst>
          </p:cNvPr>
          <p:cNvSpPr>
            <a:spLocks noGrp="1"/>
          </p:cNvSpPr>
          <p:nvPr>
            <p:ph sz="half" idx="1"/>
          </p:nvPr>
        </p:nvSpPr>
        <p:spPr>
          <a:xfrm>
            <a:off x="6343650" y="5709565"/>
            <a:ext cx="5395975" cy="646785"/>
          </a:xfrm>
        </p:spPr>
        <p:txBody>
          <a:bodyPr vert="horz" lIns="91440" tIns="45720" rIns="91440" bIns="45720" rtlCol="0" anchor="t">
            <a:normAutofit/>
          </a:bodyPr>
          <a:lstStyle/>
          <a:p>
            <a:pPr marL="0" indent="0">
              <a:buNone/>
            </a:pPr>
            <a:r>
              <a:rPr lang="en-US" sz="2000" kern="1200" dirty="0">
                <a:latin typeface="+mn-lt"/>
                <a:ea typeface="+mn-ea"/>
                <a:cs typeface="+mn-cs"/>
              </a:rPr>
              <a:t>Spin it to Win it!, Lip Sync</a:t>
            </a:r>
            <a:r>
              <a:rPr lang="en-US" sz="2000" dirty="0"/>
              <a:t> Battle</a:t>
            </a:r>
            <a:r>
              <a:rPr lang="en-US" sz="2000" kern="1200" dirty="0">
                <a:latin typeface="+mn-lt"/>
                <a:ea typeface="+mn-ea"/>
                <a:cs typeface="+mn-cs"/>
              </a:rPr>
              <a:t>, Skip to the Beat</a:t>
            </a:r>
            <a:r>
              <a:rPr lang="en-US" sz="2000" dirty="0"/>
              <a:t>!</a:t>
            </a:r>
            <a:endParaRPr lang="en-US" sz="2000" kern="1200" dirty="0">
              <a:latin typeface="+mn-lt"/>
              <a:cs typeface="Calibri"/>
            </a:endParaRPr>
          </a:p>
        </p:txBody>
      </p:sp>
      <p:pic>
        <p:nvPicPr>
          <p:cNvPr id="6" name="Picture 6">
            <a:extLst>
              <a:ext uri="{FF2B5EF4-FFF2-40B4-BE49-F238E27FC236}">
                <a16:creationId xmlns:a16="http://schemas.microsoft.com/office/drawing/2014/main" id="{9B80140A-3DDA-FCC9-8508-6121B204ED89}"/>
              </a:ext>
            </a:extLst>
          </p:cNvPr>
          <p:cNvPicPr>
            <a:picLocks noChangeAspect="1"/>
          </p:cNvPicPr>
          <p:nvPr/>
        </p:nvPicPr>
        <p:blipFill rotWithShape="1">
          <a:blip r:embed="rId3"/>
          <a:srcRect t="12175" r="3" b="13503"/>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7559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5000F8-1FD2-4F4F-82A5-C54B2FDAD4E8}"/>
              </a:ext>
            </a:extLst>
          </p:cNvPr>
          <p:cNvSpPr>
            <a:spLocks noGrp="1"/>
          </p:cNvSpPr>
          <p:nvPr>
            <p:ph type="title"/>
          </p:nvPr>
        </p:nvSpPr>
        <p:spPr>
          <a:xfrm>
            <a:off x="526073" y="715276"/>
            <a:ext cx="11139854" cy="930447"/>
          </a:xfrm>
        </p:spPr>
        <p:txBody>
          <a:bodyPr vert="horz" lIns="91440" tIns="45720" rIns="91440" bIns="45720" rtlCol="0" anchor="b">
            <a:normAutofit fontScale="90000"/>
          </a:bodyPr>
          <a:lstStyle/>
          <a:p>
            <a:pPr algn="ctr"/>
            <a:r>
              <a:rPr lang="en-US" sz="5400" dirty="0">
                <a:solidFill>
                  <a:srgbClr val="FFFFFF"/>
                </a:solidFill>
              </a:rPr>
              <a:t>Promoting Awareness</a:t>
            </a:r>
            <a:br>
              <a:rPr lang="en-US" sz="5400" dirty="0">
                <a:solidFill>
                  <a:srgbClr val="FFFFFF"/>
                </a:solidFill>
              </a:rPr>
            </a:br>
            <a:r>
              <a:rPr lang="en-US" sz="5400" dirty="0">
                <a:solidFill>
                  <a:srgbClr val="FFFFFF"/>
                </a:solidFill>
              </a:rPr>
              <a:t>Students making a stand against Racism</a:t>
            </a:r>
          </a:p>
        </p:txBody>
      </p:sp>
      <p:sp>
        <p:nvSpPr>
          <p:cNvPr id="3" name="Content Placeholder 2">
            <a:extLst>
              <a:ext uri="{FF2B5EF4-FFF2-40B4-BE49-F238E27FC236}">
                <a16:creationId xmlns:a16="http://schemas.microsoft.com/office/drawing/2014/main" id="{DB72BCC2-00D8-47BC-A686-F584193991BB}"/>
              </a:ext>
            </a:extLst>
          </p:cNvPr>
          <p:cNvSpPr>
            <a:spLocks noGrp="1"/>
          </p:cNvSpPr>
          <p:nvPr>
            <p:ph idx="1"/>
          </p:nvPr>
        </p:nvSpPr>
        <p:spPr>
          <a:xfrm>
            <a:off x="4723982" y="2257205"/>
            <a:ext cx="9144000" cy="420001"/>
          </a:xfrm>
        </p:spPr>
        <p:txBody>
          <a:bodyPr vert="horz" lIns="91440" tIns="45720" rIns="91440" bIns="45720" rtlCol="0">
            <a:normAutofit/>
          </a:bodyPr>
          <a:lstStyle/>
          <a:p>
            <a:pPr marL="0" indent="0" algn="ctr">
              <a:buNone/>
            </a:pPr>
            <a:r>
              <a:rPr lang="en-US" sz="2000">
                <a:solidFill>
                  <a:srgbClr val="D3487D"/>
                </a:solidFill>
                <a:hlinkClick r:id="rId4"/>
              </a:rPr>
              <a:t>Human Chain against Racism</a:t>
            </a:r>
            <a:endParaRPr lang="en-US" sz="2000">
              <a:solidFill>
                <a:srgbClr val="D3487D"/>
              </a:solidFill>
            </a:endParaRPr>
          </a:p>
        </p:txBody>
      </p:sp>
      <p:cxnSp>
        <p:nvCxnSpPr>
          <p:cNvPr id="138" name="Straight Connector 13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ass&#10;&#10;Description automatically generated">
            <a:extLst>
              <a:ext uri="{FF2B5EF4-FFF2-40B4-BE49-F238E27FC236}">
                <a16:creationId xmlns:a16="http://schemas.microsoft.com/office/drawing/2014/main" id="{A20E86FE-7D6C-46D7-81BB-9998F976ED35}"/>
              </a:ext>
            </a:extLst>
          </p:cNvPr>
          <p:cNvPicPr>
            <a:picLocks noChangeAspect="1"/>
          </p:cNvPicPr>
          <p:nvPr/>
        </p:nvPicPr>
        <p:blipFill>
          <a:blip r:embed="rId5">
            <a:extLst>
              <a:ext uri="{28A0092B-C50C-407E-A947-70E740481C1C}">
                <a14:useLocalDpi xmlns:a14="http://schemas.microsoft.com/office/drawing/2010/main" val="0"/>
              </a:ext>
            </a:extLst>
          </a:blip>
          <a:srcRect l="20128" r="8425" b="-417"/>
          <a:stretch/>
        </p:blipFill>
        <p:spPr>
          <a:xfrm>
            <a:off x="9107124" y="3079927"/>
            <a:ext cx="2934269" cy="322512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A0E49839-42FB-4F2B-8941-9B04E98A0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8278" y="260771"/>
            <a:ext cx="1157208" cy="737384"/>
          </a:xfrm>
          <a:prstGeom prst="rect">
            <a:avLst/>
          </a:prstGeom>
        </p:spPr>
      </p:pic>
      <p:pic>
        <p:nvPicPr>
          <p:cNvPr id="4" name="Stand Against Racism">
            <a:hlinkClick r:id="" action="ppaction://media"/>
            <a:extLst>
              <a:ext uri="{FF2B5EF4-FFF2-40B4-BE49-F238E27FC236}">
                <a16:creationId xmlns:a16="http://schemas.microsoft.com/office/drawing/2014/main" id="{253523B3-0BEF-248C-F9BC-EA09292F860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9275" y="3282734"/>
            <a:ext cx="3889668" cy="2829806"/>
          </a:xfrm>
          <a:prstGeom prst="rect">
            <a:avLst/>
          </a:prstGeom>
        </p:spPr>
      </p:pic>
      <p:sp>
        <p:nvSpPr>
          <p:cNvPr id="6" name="TextBox 5">
            <a:extLst>
              <a:ext uri="{FF2B5EF4-FFF2-40B4-BE49-F238E27FC236}">
                <a16:creationId xmlns:a16="http://schemas.microsoft.com/office/drawing/2014/main" id="{5A3BE3F2-324F-4E88-C4F5-4FDB0044A430}"/>
              </a:ext>
            </a:extLst>
          </p:cNvPr>
          <p:cNvSpPr txBox="1"/>
          <p:nvPr/>
        </p:nvSpPr>
        <p:spPr>
          <a:xfrm>
            <a:off x="1505482" y="2223647"/>
            <a:ext cx="3301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Click on the video to play</a:t>
            </a:r>
            <a:endParaRPr lang="en-US" dirty="0"/>
          </a:p>
        </p:txBody>
      </p:sp>
      <p:pic>
        <p:nvPicPr>
          <p:cNvPr id="7" name="Picture 6" descr="May be an image of 9 people and text that says 'LEBRATING 5YEARS R R'">
            <a:extLst>
              <a:ext uri="{FF2B5EF4-FFF2-40B4-BE49-F238E27FC236}">
                <a16:creationId xmlns:a16="http://schemas.microsoft.com/office/drawing/2014/main" id="{6D421CD5-7F8A-10A1-80CB-249BDB5EA97B}"/>
              </a:ext>
            </a:extLst>
          </p:cNvPr>
          <p:cNvPicPr>
            <a:picLocks noChangeAspect="1"/>
          </p:cNvPicPr>
          <p:nvPr/>
        </p:nvPicPr>
        <p:blipFill>
          <a:blip r:embed="rId8"/>
          <a:stretch>
            <a:fillRect/>
          </a:stretch>
        </p:blipFill>
        <p:spPr>
          <a:xfrm>
            <a:off x="4630737" y="2599055"/>
            <a:ext cx="4352925" cy="4362450"/>
          </a:xfrm>
          <a:prstGeom prst="rect">
            <a:avLst/>
          </a:prstGeom>
        </p:spPr>
      </p:pic>
    </p:spTree>
    <p:extLst>
      <p:ext uri="{BB962C8B-B14F-4D97-AF65-F5344CB8AC3E}">
        <p14:creationId xmlns:p14="http://schemas.microsoft.com/office/powerpoint/2010/main" val="8158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D8C2594-D090-8C08-EF11-EB4DE055D0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10174" y="0"/>
            <a:ext cx="12202174" cy="1519356"/>
            <a:chOff x="0" y="-29768"/>
            <a:chExt cx="12202174" cy="1519356"/>
          </a:xfrm>
        </p:grpSpPr>
        <p:sp>
          <p:nvSpPr>
            <p:cNvPr id="43" name="Rectangle 42">
              <a:extLst>
                <a:ext uri="{FF2B5EF4-FFF2-40B4-BE49-F238E27FC236}">
                  <a16:creationId xmlns:a16="http://schemas.microsoft.com/office/drawing/2014/main" id="{4A67DAAF-FAFC-5F06-CF11-BAF56802B6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B5444F7-2B28-FE14-30BA-B2830707F9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12D1903-3F69-B19C-EF04-221ACB4E8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E36E129-5110-4CC5-870F-98FB5E23B7BB}"/>
              </a:ext>
            </a:extLst>
          </p:cNvPr>
          <p:cNvSpPr>
            <a:spLocks noGrp="1"/>
          </p:cNvSpPr>
          <p:nvPr>
            <p:ph type="title"/>
          </p:nvPr>
        </p:nvSpPr>
        <p:spPr>
          <a:xfrm>
            <a:off x="876691" y="301843"/>
            <a:ext cx="10477109" cy="1003532"/>
          </a:xfrm>
        </p:spPr>
        <p:txBody>
          <a:bodyPr vert="horz" lIns="91440" tIns="45720" rIns="91440" bIns="45720" rtlCol="0" anchor="ctr">
            <a:normAutofit/>
          </a:bodyPr>
          <a:lstStyle/>
          <a:p>
            <a:r>
              <a:rPr lang="en-US" sz="3200" dirty="0">
                <a:solidFill>
                  <a:srgbClr val="FFFFFF"/>
                </a:solidFill>
              </a:rPr>
              <a:t>Activities with Community </a:t>
            </a:r>
            <a:r>
              <a:rPr lang="en-US" sz="3200" dirty="0" err="1">
                <a:solidFill>
                  <a:srgbClr val="FFFFFF"/>
                </a:solidFill>
              </a:rPr>
              <a:t>Organisations</a:t>
            </a:r>
            <a:r>
              <a:rPr lang="en-US" sz="3200" dirty="0">
                <a:solidFill>
                  <a:srgbClr val="FFFFFF"/>
                </a:solidFill>
              </a:rPr>
              <a:t> </a:t>
            </a:r>
          </a:p>
        </p:txBody>
      </p:sp>
      <p:sp>
        <p:nvSpPr>
          <p:cNvPr id="3" name="Content Placeholder 2">
            <a:extLst>
              <a:ext uri="{FF2B5EF4-FFF2-40B4-BE49-F238E27FC236}">
                <a16:creationId xmlns:a16="http://schemas.microsoft.com/office/drawing/2014/main" id="{29119343-1C6E-4FB9-BE43-391E7BABCEBE}"/>
              </a:ext>
            </a:extLst>
          </p:cNvPr>
          <p:cNvSpPr>
            <a:spLocks noGrp="1"/>
          </p:cNvSpPr>
          <p:nvPr>
            <p:ph sz="half" idx="1"/>
          </p:nvPr>
        </p:nvSpPr>
        <p:spPr>
          <a:xfrm>
            <a:off x="876692" y="2308124"/>
            <a:ext cx="4225147" cy="3704758"/>
          </a:xfrm>
        </p:spPr>
        <p:txBody>
          <a:bodyPr vert="horz" lIns="91440" tIns="45720" rIns="91440" bIns="45720" rtlCol="0" anchor="ctr">
            <a:normAutofit/>
          </a:bodyPr>
          <a:lstStyle/>
          <a:p>
            <a:r>
              <a:rPr lang="en-US" sz="2000" dirty="0"/>
              <a:t>Sports Activities/Events - In conjunction with Monaghan Sports Partnership/Coral Leisure</a:t>
            </a:r>
          </a:p>
          <a:p>
            <a:endParaRPr lang="en-US" sz="2000" dirty="0"/>
          </a:p>
          <a:p>
            <a:r>
              <a:rPr lang="en-US" sz="2000" dirty="0"/>
              <a:t>Innovation Recovery Project – Mental Health Workshop</a:t>
            </a:r>
          </a:p>
          <a:p>
            <a:pPr marL="0"/>
            <a:endParaRPr lang="en-US" sz="2000" dirty="0"/>
          </a:p>
          <a:p>
            <a:pPr marL="0"/>
            <a:r>
              <a:rPr lang="en-US" sz="2000"/>
              <a:t>Dochas</a:t>
            </a:r>
            <a:r>
              <a:rPr lang="en-US" sz="2000" dirty="0"/>
              <a:t> - Online events and training programmes</a:t>
            </a:r>
          </a:p>
          <a:p>
            <a:pPr marL="0"/>
            <a:endParaRPr lang="en-US" sz="2000" dirty="0"/>
          </a:p>
        </p:txBody>
      </p:sp>
      <p:pic>
        <p:nvPicPr>
          <p:cNvPr id="6" name="Picture 8" descr="Graphical user interface, website&#10;&#10;Description automatically generated">
            <a:extLst>
              <a:ext uri="{FF2B5EF4-FFF2-40B4-BE49-F238E27FC236}">
                <a16:creationId xmlns:a16="http://schemas.microsoft.com/office/drawing/2014/main" id="{2EF9023A-FD74-483E-892F-1D28E734DFC1}"/>
              </a:ext>
            </a:extLst>
          </p:cNvPr>
          <p:cNvPicPr>
            <a:picLocks noChangeAspect="1"/>
          </p:cNvPicPr>
          <p:nvPr/>
        </p:nvPicPr>
        <p:blipFill rotWithShape="1">
          <a:blip r:embed="rId2"/>
          <a:srcRect r="-402" b="78400"/>
          <a:stretch/>
        </p:blipFill>
        <p:spPr>
          <a:xfrm>
            <a:off x="4668146" y="3122121"/>
            <a:ext cx="4162811" cy="894782"/>
          </a:xfrm>
          <a:prstGeom prst="rect">
            <a:avLst/>
          </a:prstGeom>
        </p:spPr>
      </p:pic>
      <p:pic>
        <p:nvPicPr>
          <p:cNvPr id="5" name="Picture 5" descr="A picture containing logo&#10;&#10;Description automatically generated">
            <a:extLst>
              <a:ext uri="{FF2B5EF4-FFF2-40B4-BE49-F238E27FC236}">
                <a16:creationId xmlns:a16="http://schemas.microsoft.com/office/drawing/2014/main" id="{408F7EA8-5E3E-4ED1-990B-E8ED22CD8DE9}"/>
              </a:ext>
            </a:extLst>
          </p:cNvPr>
          <p:cNvPicPr>
            <a:picLocks noGrp="1" noChangeAspect="1"/>
          </p:cNvPicPr>
          <p:nvPr>
            <p:ph sz="half" idx="2"/>
          </p:nvPr>
        </p:nvPicPr>
        <p:blipFill rotWithShape="1">
          <a:blip r:embed="rId3"/>
          <a:srcRect l="383" r="47" b="-1"/>
          <a:stretch/>
        </p:blipFill>
        <p:spPr>
          <a:xfrm>
            <a:off x="9268807" y="1523981"/>
            <a:ext cx="2713144" cy="2040351"/>
          </a:xfrm>
          <a:prstGeom prst="rect">
            <a:avLst/>
          </a:prstGeom>
        </p:spPr>
      </p:pic>
      <p:pic>
        <p:nvPicPr>
          <p:cNvPr id="9" name="Picture 10">
            <a:extLst>
              <a:ext uri="{FF2B5EF4-FFF2-40B4-BE49-F238E27FC236}">
                <a16:creationId xmlns:a16="http://schemas.microsoft.com/office/drawing/2014/main" id="{DF3387DD-1B4C-4D1C-A82D-996E547E641A}"/>
              </a:ext>
            </a:extLst>
          </p:cNvPr>
          <p:cNvPicPr>
            <a:picLocks noChangeAspect="1"/>
          </p:cNvPicPr>
          <p:nvPr/>
        </p:nvPicPr>
        <p:blipFill>
          <a:blip r:embed="rId4"/>
          <a:stretch>
            <a:fillRect/>
          </a:stretch>
        </p:blipFill>
        <p:spPr>
          <a:xfrm>
            <a:off x="5981147" y="4395429"/>
            <a:ext cx="3489450" cy="2253216"/>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1DD73939-532D-4159-AD3E-1F19FAEEFA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2694" y="5708072"/>
            <a:ext cx="1804247" cy="1149683"/>
          </a:xfrm>
          <a:prstGeom prst="rect">
            <a:avLst/>
          </a:prstGeom>
        </p:spPr>
      </p:pic>
    </p:spTree>
    <p:extLst>
      <p:ext uri="{BB962C8B-B14F-4D97-AF65-F5344CB8AC3E}">
        <p14:creationId xmlns:p14="http://schemas.microsoft.com/office/powerpoint/2010/main" val="4130451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standing around a table&#10;&#10;Description automatically generated">
            <a:extLst>
              <a:ext uri="{FF2B5EF4-FFF2-40B4-BE49-F238E27FC236}">
                <a16:creationId xmlns:a16="http://schemas.microsoft.com/office/drawing/2014/main" id="{9857DFE2-1612-4460-81C9-BECB3287C0D5}"/>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8183" r="-2" b="29810"/>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Content Placeholder 5" descr="A group of people posing for the camera&#10;&#10;Description automatically generated">
            <a:extLst>
              <a:ext uri="{FF2B5EF4-FFF2-40B4-BE49-F238E27FC236}">
                <a16:creationId xmlns:a16="http://schemas.microsoft.com/office/drawing/2014/main" id="{EBC1E0D8-5F5F-4D88-9E0E-73B381CC7C84}"/>
              </a:ext>
            </a:extLst>
          </p:cNvPr>
          <p:cNvPicPr>
            <a:picLocks noChangeAspect="1"/>
          </p:cNvPicPr>
          <p:nvPr/>
        </p:nvPicPr>
        <p:blipFill rotWithShape="1">
          <a:blip r:embed="rId3">
            <a:extLst>
              <a:ext uri="{28A0092B-C50C-407E-A947-70E740481C1C}">
                <a14:useLocalDpi xmlns:a14="http://schemas.microsoft.com/office/drawing/2010/main" val="0"/>
              </a:ext>
            </a:extLst>
          </a:blip>
          <a:srcRect t="19205" r="-2" b="19203"/>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8" name="Freeform: Shape 2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5F33A3E5-2617-4EDE-BDE1-8622016BF758}"/>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2600" kern="1200" dirty="0">
                <a:solidFill>
                  <a:schemeClr val="tx1"/>
                </a:solidFill>
                <a:latin typeface="+mj-lt"/>
                <a:ea typeface="+mj-ea"/>
                <a:cs typeface="+mj-cs"/>
              </a:rPr>
              <a:t>Engaging </a:t>
            </a:r>
            <a:r>
              <a:rPr lang="en-US" sz="2600" dirty="0"/>
              <a:t>with</a:t>
            </a:r>
            <a:r>
              <a:rPr lang="en-US" sz="2600" kern="1200" dirty="0">
                <a:solidFill>
                  <a:schemeClr val="tx1"/>
                </a:solidFill>
                <a:latin typeface="+mj-lt"/>
                <a:ea typeface="+mj-ea"/>
                <a:cs typeface="+mj-cs"/>
              </a:rPr>
              <a:t> Local Community Groups</a:t>
            </a:r>
          </a:p>
        </p:txBody>
      </p:sp>
      <p:sp>
        <p:nvSpPr>
          <p:cNvPr id="32" name="Rectangle 3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4" name="Rectangle 3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2E37A8D0-3752-493D-AA71-130AE9F717C9}"/>
              </a:ext>
            </a:extLst>
          </p:cNvPr>
          <p:cNvSpPr>
            <a:spLocks noGrp="1"/>
          </p:cNvSpPr>
          <p:nvPr>
            <p:ph sz="half" idx="2"/>
          </p:nvPr>
        </p:nvSpPr>
        <p:spPr>
          <a:xfrm>
            <a:off x="448056" y="2512611"/>
            <a:ext cx="4832803" cy="3664351"/>
          </a:xfrm>
        </p:spPr>
        <p:txBody>
          <a:bodyPr vert="horz" lIns="91440" tIns="45720" rIns="91440" bIns="45720" rtlCol="0">
            <a:normAutofit/>
          </a:bodyPr>
          <a:lstStyle/>
          <a:p>
            <a:r>
              <a:rPr lang="en-US" sz="2000" dirty="0"/>
              <a:t>MI’s Students Union spent a morning with residents at </a:t>
            </a:r>
            <a:r>
              <a:rPr lang="en-US" sz="2000" dirty="0" err="1"/>
              <a:t>Drumbear</a:t>
            </a:r>
            <a:r>
              <a:rPr lang="en-US" sz="2000" dirty="0"/>
              <a:t> Lodge Nursing Home in Monaghan </a:t>
            </a:r>
          </a:p>
          <a:p>
            <a:endParaRPr lang="en-US" sz="2000" dirty="0"/>
          </a:p>
          <a:p>
            <a:r>
              <a:rPr lang="en-US" sz="2000" dirty="0"/>
              <a:t>The Student Union members and the Advanced Level 6 Sports group welcomed students from RehabCare</a:t>
            </a:r>
          </a:p>
          <a:p>
            <a:endParaRPr lang="en-US" sz="2000" dirty="0"/>
          </a:p>
        </p:txBody>
      </p:sp>
      <p:pic>
        <p:nvPicPr>
          <p:cNvPr id="12" name="Picture 11" descr="A picture containing drawing&#10;&#10;Description automatically generated">
            <a:extLst>
              <a:ext uri="{FF2B5EF4-FFF2-40B4-BE49-F238E27FC236}">
                <a16:creationId xmlns:a16="http://schemas.microsoft.com/office/drawing/2014/main" id="{9C30DC5A-212B-4933-A862-E87123E81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 y="5476929"/>
            <a:ext cx="2047619" cy="1304762"/>
          </a:xfrm>
          <a:prstGeom prst="rect">
            <a:avLst/>
          </a:prstGeom>
        </p:spPr>
      </p:pic>
    </p:spTree>
    <p:extLst>
      <p:ext uri="{BB962C8B-B14F-4D97-AF65-F5344CB8AC3E}">
        <p14:creationId xmlns:p14="http://schemas.microsoft.com/office/powerpoint/2010/main" val="795810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669CBB-4AA8-0642-1EA0-AFFAF975373F}"/>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3900" kern="1200">
                <a:solidFill>
                  <a:schemeClr val="bg1"/>
                </a:solidFill>
                <a:latin typeface="+mj-lt"/>
                <a:ea typeface="+mj-ea"/>
                <a:cs typeface="+mj-cs"/>
              </a:rPr>
              <a:t>Cancer Awareness – Marie Keating Foundation visits MI</a:t>
            </a:r>
          </a:p>
        </p:txBody>
      </p:sp>
      <p:pic>
        <p:nvPicPr>
          <p:cNvPr id="7" name="Content Placeholder 6" descr="A group of people holding pink balloons&#10;&#10;Description automatically generated">
            <a:extLst>
              <a:ext uri="{FF2B5EF4-FFF2-40B4-BE49-F238E27FC236}">
                <a16:creationId xmlns:a16="http://schemas.microsoft.com/office/drawing/2014/main" id="{A9F90514-A5AE-BF49-6D09-A7011DEAB190}"/>
              </a:ext>
            </a:extLst>
          </p:cNvPr>
          <p:cNvPicPr>
            <a:picLocks noGrp="1" noChangeAspect="1"/>
          </p:cNvPicPr>
          <p:nvPr>
            <p:ph sz="half" idx="2"/>
          </p:nvPr>
        </p:nvPicPr>
        <p:blipFill>
          <a:blip r:embed="rId2"/>
          <a:srcRect t="3337" r="1" b="9745"/>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9" name="Picture 8" descr="A group of people standing in front of a table with pink balloons&#10;&#10;Description automatically generated">
            <a:extLst>
              <a:ext uri="{FF2B5EF4-FFF2-40B4-BE49-F238E27FC236}">
                <a16:creationId xmlns:a16="http://schemas.microsoft.com/office/drawing/2014/main" id="{5F20991D-36E0-7978-FB2E-3C8F152D753A}"/>
              </a:ext>
            </a:extLst>
          </p:cNvPr>
          <p:cNvPicPr>
            <a:picLocks noChangeAspect="1"/>
          </p:cNvPicPr>
          <p:nvPr/>
        </p:nvPicPr>
        <p:blipFill>
          <a:blip r:embed="rId3"/>
          <a:srcRect t="11388" r="1" b="1"/>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1" name="Group 20">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439350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4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in front of a whiteboard&#10;&#10;Description automatically generated">
            <a:extLst>
              <a:ext uri="{FF2B5EF4-FFF2-40B4-BE49-F238E27FC236}">
                <a16:creationId xmlns:a16="http://schemas.microsoft.com/office/drawing/2014/main" id="{6958AA87-665E-28C7-1D6B-A097DA70F204}"/>
              </a:ext>
            </a:extLst>
          </p:cNvPr>
          <p:cNvPicPr>
            <a:picLocks noChangeAspect="1"/>
          </p:cNvPicPr>
          <p:nvPr/>
        </p:nvPicPr>
        <p:blipFill>
          <a:blip r:embed="rId2"/>
          <a:stretch>
            <a:fillRect/>
          </a:stretch>
        </p:blipFill>
        <p:spPr>
          <a:xfrm>
            <a:off x="622549" y="1065634"/>
            <a:ext cx="3122143" cy="1631319"/>
          </a:xfrm>
          <a:prstGeom prst="rect">
            <a:avLst/>
          </a:prstGeom>
        </p:spPr>
      </p:pic>
      <p:sp>
        <p:nvSpPr>
          <p:cNvPr id="14" name="Rectangle 13">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tanding around a table with food on it&#10;&#10;Description automatically generated">
            <a:extLst>
              <a:ext uri="{FF2B5EF4-FFF2-40B4-BE49-F238E27FC236}">
                <a16:creationId xmlns:a16="http://schemas.microsoft.com/office/drawing/2014/main" id="{185B0DFB-8FE3-767D-3C0A-639AD7CAFA45}"/>
              </a:ext>
            </a:extLst>
          </p:cNvPr>
          <p:cNvPicPr>
            <a:picLocks noChangeAspect="1"/>
          </p:cNvPicPr>
          <p:nvPr/>
        </p:nvPicPr>
        <p:blipFill>
          <a:blip r:embed="rId3"/>
          <a:stretch>
            <a:fillRect/>
          </a:stretch>
        </p:blipFill>
        <p:spPr>
          <a:xfrm>
            <a:off x="622549" y="3819656"/>
            <a:ext cx="3104943" cy="2328707"/>
          </a:xfrm>
          <a:prstGeom prst="rect">
            <a:avLst/>
          </a:prstGeom>
        </p:spPr>
      </p:pic>
      <p:sp>
        <p:nvSpPr>
          <p:cNvPr id="16" name="Rectangle 15">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oster with a heart and text&#10;&#10;Description automatically generated">
            <a:extLst>
              <a:ext uri="{FF2B5EF4-FFF2-40B4-BE49-F238E27FC236}">
                <a16:creationId xmlns:a16="http://schemas.microsoft.com/office/drawing/2014/main" id="{AD16B1DF-275C-5E46-0F45-552E06E9258B}"/>
              </a:ext>
            </a:extLst>
          </p:cNvPr>
          <p:cNvPicPr>
            <a:picLocks noChangeAspect="1"/>
          </p:cNvPicPr>
          <p:nvPr/>
        </p:nvPicPr>
        <p:blipFill>
          <a:blip r:embed="rId4"/>
          <a:stretch>
            <a:fillRect/>
          </a:stretch>
        </p:blipFill>
        <p:spPr>
          <a:xfrm>
            <a:off x="4381676" y="736527"/>
            <a:ext cx="3252903" cy="5399005"/>
          </a:xfrm>
          <a:prstGeom prst="rect">
            <a:avLst/>
          </a:prstGeom>
        </p:spPr>
      </p:pic>
      <p:sp>
        <p:nvSpPr>
          <p:cNvPr id="18" name="Rectangle 17">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board with post it notes&#10;&#10;Description automatically generated">
            <a:extLst>
              <a:ext uri="{FF2B5EF4-FFF2-40B4-BE49-F238E27FC236}">
                <a16:creationId xmlns:a16="http://schemas.microsoft.com/office/drawing/2014/main" id="{22EB2916-7458-3CA6-4A3F-82B21640E62F}"/>
              </a:ext>
            </a:extLst>
          </p:cNvPr>
          <p:cNvPicPr>
            <a:picLocks noChangeAspect="1"/>
          </p:cNvPicPr>
          <p:nvPr/>
        </p:nvPicPr>
        <p:blipFill>
          <a:blip r:embed="rId5"/>
          <a:stretch>
            <a:fillRect/>
          </a:stretch>
        </p:blipFill>
        <p:spPr>
          <a:xfrm>
            <a:off x="8313518" y="1809578"/>
            <a:ext cx="3252903" cy="3252903"/>
          </a:xfrm>
          <a:prstGeom prst="rect">
            <a:avLst/>
          </a:prstGeom>
        </p:spPr>
      </p:pic>
    </p:spTree>
    <p:extLst>
      <p:ext uri="{BB962C8B-B14F-4D97-AF65-F5344CB8AC3E}">
        <p14:creationId xmlns:p14="http://schemas.microsoft.com/office/powerpoint/2010/main" val="708627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5E9DD-B37B-4B66-8918-40636A8D3B57}"/>
              </a:ext>
            </a:extLst>
          </p:cNvPr>
          <p:cNvSpPr>
            <a:spLocks noGrp="1"/>
          </p:cNvSpPr>
          <p:nvPr>
            <p:ph type="title"/>
          </p:nvPr>
        </p:nvSpPr>
        <p:spPr>
          <a:xfrm>
            <a:off x="642996" y="4524179"/>
            <a:ext cx="10906008" cy="1115415"/>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Pup Cakes for The Dogs Trust</a:t>
            </a:r>
          </a:p>
        </p:txBody>
      </p:sp>
      <p:pic>
        <p:nvPicPr>
          <p:cNvPr id="8" name="Content Placeholder 7" descr="A group of people sitting at a table with a plate of food&#10;&#10;Description automatically generated">
            <a:extLst>
              <a:ext uri="{FF2B5EF4-FFF2-40B4-BE49-F238E27FC236}">
                <a16:creationId xmlns:a16="http://schemas.microsoft.com/office/drawing/2014/main" id="{F008C68B-768B-4EB7-9A5B-D3B78885914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3945" r="3895" b="-1"/>
          <a:stretch/>
        </p:blipFill>
        <p:spPr>
          <a:xfrm>
            <a:off x="321628" y="320511"/>
            <a:ext cx="3794760" cy="3930978"/>
          </a:xfrm>
          <a:prstGeom prst="rect">
            <a:avLst/>
          </a:prstGeom>
        </p:spPr>
      </p:pic>
      <p:pic>
        <p:nvPicPr>
          <p:cNvPr id="9" name="Picture 8" descr="A person holding a dog&#10;&#10;Description automatically generated">
            <a:extLst>
              <a:ext uri="{FF2B5EF4-FFF2-40B4-BE49-F238E27FC236}">
                <a16:creationId xmlns:a16="http://schemas.microsoft.com/office/drawing/2014/main" id="{3F89740F-D096-4BE1-B33A-2C6A41AC308F}"/>
              </a:ext>
            </a:extLst>
          </p:cNvPr>
          <p:cNvPicPr>
            <a:picLocks noChangeAspect="1"/>
          </p:cNvPicPr>
          <p:nvPr/>
        </p:nvPicPr>
        <p:blipFill rotWithShape="1">
          <a:blip r:embed="rId3">
            <a:extLst>
              <a:ext uri="{28A0092B-C50C-407E-A947-70E740481C1C}">
                <a14:useLocalDpi xmlns:a14="http://schemas.microsoft.com/office/drawing/2010/main" val="0"/>
              </a:ext>
            </a:extLst>
          </a:blip>
          <a:srcRect l="17519" r="18045" b="2"/>
          <a:stretch/>
        </p:blipFill>
        <p:spPr>
          <a:xfrm>
            <a:off x="4198385" y="320511"/>
            <a:ext cx="3794760" cy="3930978"/>
          </a:xfrm>
          <a:prstGeom prst="rect">
            <a:avLst/>
          </a:prstGeom>
        </p:spPr>
      </p:pic>
      <p:pic>
        <p:nvPicPr>
          <p:cNvPr id="6" name="Content Placeholder 5" descr="A picture containing plate, indoor, sitting, table&#10;&#10;Description automatically generated">
            <a:extLst>
              <a:ext uri="{FF2B5EF4-FFF2-40B4-BE49-F238E27FC236}">
                <a16:creationId xmlns:a16="http://schemas.microsoft.com/office/drawing/2014/main" id="{057A17EB-C237-45C7-81BD-FE02E1D71D97}"/>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22566" r="4" b="4"/>
          <a:stretch/>
        </p:blipFill>
        <p:spPr>
          <a:xfrm rot="16200000">
            <a:off x="8007033" y="388620"/>
            <a:ext cx="3930978" cy="3794760"/>
          </a:xfrm>
          <a:prstGeom prst="rect">
            <a:avLst/>
          </a:prstGeom>
        </p:spPr>
      </p:pic>
      <p:cxnSp>
        <p:nvCxnSpPr>
          <p:cNvPr id="20" name="Straight Connector 19">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ACAB55"/>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72E20CF-FE27-4BBE-A32D-FFC6006310B1}"/>
              </a:ext>
            </a:extLst>
          </p:cNvPr>
          <p:cNvSpPr/>
          <p:nvPr/>
        </p:nvSpPr>
        <p:spPr>
          <a:xfrm>
            <a:off x="274591" y="4375799"/>
            <a:ext cx="3794760" cy="393097"/>
          </a:xfrm>
          <a:prstGeom prst="rect">
            <a:avLst/>
          </a:prstGeom>
          <a:solidFill>
            <a:srgbClr val="000000">
              <a:alpha val="50000"/>
            </a:srgbClr>
          </a:solidFill>
          <a:ln>
            <a:noFill/>
          </a:ln>
        </p:spPr>
        <p:txBody>
          <a:bodyPr wrap="square">
            <a:noAutofit/>
          </a:bodyPr>
          <a:lstStyle/>
          <a:p>
            <a:pPr algn="ctr">
              <a:spcAft>
                <a:spcPts val="600"/>
              </a:spcAft>
            </a:pPr>
            <a:r>
              <a:rPr lang="en-US" sz="1300">
                <a:solidFill>
                  <a:srgbClr val="FFFFFF"/>
                </a:solidFill>
              </a:rPr>
              <a:t>Rover Doggy Day Care for Charity</a:t>
            </a:r>
            <a:endParaRPr lang="en-IE" sz="1300">
              <a:solidFill>
                <a:srgbClr val="FFFFFF"/>
              </a:solidFill>
            </a:endParaRPr>
          </a:p>
        </p:txBody>
      </p:sp>
      <p:pic>
        <p:nvPicPr>
          <p:cNvPr id="10" name="Picture 9" descr="A picture containing drawing&#10;&#10;Description automatically generated">
            <a:extLst>
              <a:ext uri="{FF2B5EF4-FFF2-40B4-BE49-F238E27FC236}">
                <a16:creationId xmlns:a16="http://schemas.microsoft.com/office/drawing/2014/main" id="{9811240E-A35F-4289-9292-E95D3F23F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2716" y="5870782"/>
            <a:ext cx="1549284" cy="987218"/>
          </a:xfrm>
          <a:prstGeom prst="rect">
            <a:avLst/>
          </a:prstGeom>
        </p:spPr>
      </p:pic>
    </p:spTree>
    <p:extLst>
      <p:ext uri="{BB962C8B-B14F-4D97-AF65-F5344CB8AC3E}">
        <p14:creationId xmlns:p14="http://schemas.microsoft.com/office/powerpoint/2010/main" val="3732668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A2F10B-8ACA-4425-8B89-090E52338C33}"/>
              </a:ext>
            </a:extLst>
          </p:cNvPr>
          <p:cNvSpPr>
            <a:spLocks noGrp="1"/>
          </p:cNvSpPr>
          <p:nvPr>
            <p:ph type="title"/>
          </p:nvPr>
        </p:nvSpPr>
        <p:spPr>
          <a:xfrm>
            <a:off x="838200" y="459863"/>
            <a:ext cx="10515600" cy="1004594"/>
          </a:xfrm>
        </p:spPr>
        <p:txBody>
          <a:bodyPr>
            <a:normAutofit/>
          </a:bodyPr>
          <a:lstStyle/>
          <a:p>
            <a:pPr algn="ctr"/>
            <a:r>
              <a:rPr lang="en-IE">
                <a:solidFill>
                  <a:srgbClr val="FFFFFF"/>
                </a:solidFill>
              </a:rPr>
              <a:t>What is in it for YOU and for OTHERS</a:t>
            </a:r>
          </a:p>
        </p:txBody>
      </p:sp>
      <p:sp>
        <p:nvSpPr>
          <p:cNvPr id="14" name="Rectangle: Rounded Corners 1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65A9BB-58FB-45CF-AFCF-BB6A9EA2760A}"/>
              </a:ext>
            </a:extLst>
          </p:cNvPr>
          <p:cNvSpPr>
            <a:spLocks noGrp="1"/>
          </p:cNvSpPr>
          <p:nvPr>
            <p:ph idx="1"/>
          </p:nvPr>
        </p:nvSpPr>
        <p:spPr>
          <a:xfrm>
            <a:off x="838200" y="1860784"/>
            <a:ext cx="3439653" cy="4233710"/>
          </a:xfrm>
        </p:spPr>
        <p:txBody>
          <a:bodyPr>
            <a:normAutofit/>
          </a:bodyPr>
          <a:lstStyle/>
          <a:p>
            <a:pPr marL="0" indent="0" defTabSz="795528">
              <a:spcBef>
                <a:spcPts val="870"/>
              </a:spcBef>
              <a:buNone/>
            </a:pPr>
            <a:r>
              <a:rPr lang="en-IE" sz="2436" kern="1200">
                <a:solidFill>
                  <a:schemeClr val="tx1"/>
                </a:solidFill>
                <a:latin typeface="+mn-lt"/>
                <a:ea typeface="+mn-ea"/>
                <a:cs typeface="+mn-cs"/>
              </a:rPr>
              <a:t>This is </a:t>
            </a:r>
            <a:r>
              <a:rPr lang="en-IE" sz="2436" b="1" kern="1200">
                <a:solidFill>
                  <a:schemeClr val="tx1"/>
                </a:solidFill>
                <a:latin typeface="+mn-lt"/>
                <a:ea typeface="+mn-ea"/>
                <a:cs typeface="+mn-cs"/>
              </a:rPr>
              <a:t>YOUR WAY </a:t>
            </a:r>
            <a:r>
              <a:rPr lang="en-IE" sz="2436" kern="1200">
                <a:solidFill>
                  <a:schemeClr val="tx1"/>
                </a:solidFill>
                <a:latin typeface="+mn-lt"/>
                <a:ea typeface="+mn-ea"/>
                <a:cs typeface="+mn-cs"/>
              </a:rPr>
              <a:t>of communicating and getting </a:t>
            </a:r>
            <a:r>
              <a:rPr lang="en-IE" sz="2436" b="1" kern="1200">
                <a:solidFill>
                  <a:schemeClr val="tx1"/>
                </a:solidFill>
                <a:latin typeface="+mn-lt"/>
                <a:ea typeface="+mn-ea"/>
                <a:cs typeface="+mn-cs"/>
              </a:rPr>
              <a:t>YOUR voice to</a:t>
            </a:r>
            <a:endParaRPr lang="en-IE" sz="2436" kern="1200">
              <a:solidFill>
                <a:schemeClr val="tx1"/>
              </a:solidFill>
              <a:latin typeface="+mn-lt"/>
              <a:ea typeface="+mn-ea"/>
              <a:cs typeface="+mn-cs"/>
            </a:endParaRPr>
          </a:p>
          <a:p>
            <a:pPr marL="0" indent="0" defTabSz="795528">
              <a:spcBef>
                <a:spcPts val="870"/>
              </a:spcBef>
              <a:buNone/>
            </a:pPr>
            <a:r>
              <a:rPr lang="en-IE" sz="2436" kern="1200">
                <a:solidFill>
                  <a:schemeClr val="tx1"/>
                </a:solidFill>
                <a:latin typeface="+mn-lt"/>
                <a:ea typeface="+mn-ea"/>
                <a:cs typeface="+mn-cs"/>
              </a:rPr>
              <a:t> </a:t>
            </a:r>
          </a:p>
          <a:p>
            <a:pPr marL="0" indent="0" defTabSz="795528">
              <a:spcBef>
                <a:spcPts val="870"/>
              </a:spcBef>
              <a:buNone/>
            </a:pPr>
            <a:r>
              <a:rPr lang="en-IE" sz="2436" kern="1200">
                <a:solidFill>
                  <a:schemeClr val="tx1"/>
                </a:solidFill>
                <a:latin typeface="+mn-lt"/>
                <a:ea typeface="+mn-ea"/>
                <a:cs typeface="+mn-cs"/>
              </a:rPr>
              <a:t>The Students’ Union is involved in </a:t>
            </a:r>
            <a:r>
              <a:rPr lang="en-IE" sz="2436" b="1" kern="1200">
                <a:solidFill>
                  <a:schemeClr val="tx1"/>
                </a:solidFill>
                <a:latin typeface="+mn-lt"/>
                <a:ea typeface="+mn-ea"/>
                <a:cs typeface="+mn-cs"/>
              </a:rPr>
              <a:t>promoting</a:t>
            </a:r>
            <a:r>
              <a:rPr lang="en-IE" sz="2436" kern="1200">
                <a:solidFill>
                  <a:schemeClr val="tx1"/>
                </a:solidFill>
                <a:latin typeface="+mn-lt"/>
                <a:ea typeface="+mn-ea"/>
                <a:cs typeface="+mn-cs"/>
              </a:rPr>
              <a:t> and </a:t>
            </a:r>
            <a:r>
              <a:rPr lang="en-IE" sz="2436" b="1" kern="1200">
                <a:solidFill>
                  <a:schemeClr val="tx1"/>
                </a:solidFill>
                <a:latin typeface="+mn-lt"/>
                <a:ea typeface="+mn-ea"/>
                <a:cs typeface="+mn-cs"/>
              </a:rPr>
              <a:t>improving</a:t>
            </a:r>
            <a:r>
              <a:rPr lang="en-IE" sz="2436" kern="1200">
                <a:solidFill>
                  <a:schemeClr val="tx1"/>
                </a:solidFill>
                <a:latin typeface="+mn-lt"/>
                <a:ea typeface="+mn-ea"/>
                <a:cs typeface="+mn-cs"/>
              </a:rPr>
              <a:t> the </a:t>
            </a:r>
            <a:r>
              <a:rPr lang="en-IE" sz="2436" b="1" kern="1200">
                <a:solidFill>
                  <a:schemeClr val="tx1"/>
                </a:solidFill>
                <a:latin typeface="+mn-lt"/>
                <a:ea typeface="+mn-ea"/>
                <a:cs typeface="+mn-cs"/>
              </a:rPr>
              <a:t>college experience </a:t>
            </a:r>
            <a:r>
              <a:rPr lang="en-IE" sz="2436" kern="1200">
                <a:solidFill>
                  <a:schemeClr val="tx1"/>
                </a:solidFill>
                <a:latin typeface="+mn-lt"/>
                <a:ea typeface="+mn-ea"/>
                <a:cs typeface="+mn-cs"/>
              </a:rPr>
              <a:t>and quality of life </a:t>
            </a:r>
            <a:r>
              <a:rPr lang="en-IE" sz="2436" b="1" kern="1200">
                <a:solidFill>
                  <a:schemeClr val="tx1"/>
                </a:solidFill>
                <a:latin typeface="+mn-lt"/>
                <a:ea typeface="+mn-ea"/>
                <a:cs typeface="+mn-cs"/>
              </a:rPr>
              <a:t>of each learner</a:t>
            </a:r>
            <a:r>
              <a:rPr lang="en-IE" sz="2436" kern="1200">
                <a:solidFill>
                  <a:schemeClr val="tx1"/>
                </a:solidFill>
                <a:latin typeface="+mn-lt"/>
                <a:ea typeface="+mn-ea"/>
                <a:cs typeface="+mn-cs"/>
              </a:rPr>
              <a:t> attending Monaghan Institute.</a:t>
            </a:r>
          </a:p>
          <a:p>
            <a:endParaRPr lang="en-IE" dirty="0"/>
          </a:p>
        </p:txBody>
      </p:sp>
      <p:graphicFrame>
        <p:nvGraphicFramePr>
          <p:cNvPr id="4" name="Diagram 3">
            <a:extLst>
              <a:ext uri="{FF2B5EF4-FFF2-40B4-BE49-F238E27FC236}">
                <a16:creationId xmlns:a16="http://schemas.microsoft.com/office/drawing/2014/main" id="{8C573237-EA1C-40DB-9996-1B752779826D}"/>
              </a:ext>
            </a:extLst>
          </p:cNvPr>
          <p:cNvGraphicFramePr/>
          <p:nvPr>
            <p:extLst>
              <p:ext uri="{D42A27DB-BD31-4B8C-83A1-F6EECF244321}">
                <p14:modId xmlns:p14="http://schemas.microsoft.com/office/powerpoint/2010/main" val="3237128390"/>
              </p:ext>
            </p:extLst>
          </p:nvPr>
        </p:nvGraphicFramePr>
        <p:xfrm>
          <a:off x="3305760" y="1587956"/>
          <a:ext cx="8810040" cy="4969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Right 4">
            <a:extLst>
              <a:ext uri="{FF2B5EF4-FFF2-40B4-BE49-F238E27FC236}">
                <a16:creationId xmlns:a16="http://schemas.microsoft.com/office/drawing/2014/main" id="{BE02FFF1-FBB2-4808-9B45-79297DFF3199}"/>
              </a:ext>
            </a:extLst>
          </p:cNvPr>
          <p:cNvSpPr/>
          <p:nvPr/>
        </p:nvSpPr>
        <p:spPr>
          <a:xfrm>
            <a:off x="4694423" y="2027101"/>
            <a:ext cx="1302626" cy="5210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descr="A picture containing drawing&#10;&#10;Description automatically generated">
            <a:extLst>
              <a:ext uri="{FF2B5EF4-FFF2-40B4-BE49-F238E27FC236}">
                <a16:creationId xmlns:a16="http://schemas.microsoft.com/office/drawing/2014/main" id="{4A3B464B-1069-4EE3-8B3B-E95BAE38C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3577" y="3496507"/>
            <a:ext cx="1450314" cy="922225"/>
          </a:xfrm>
          <a:prstGeom prst="rect">
            <a:avLst/>
          </a:prstGeom>
        </p:spPr>
      </p:pic>
    </p:spTree>
    <p:extLst>
      <p:ext uri="{BB962C8B-B14F-4D97-AF65-F5344CB8AC3E}">
        <p14:creationId xmlns:p14="http://schemas.microsoft.com/office/powerpoint/2010/main" val="2821633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drawing&#10;&#10;Description automatically generated">
            <a:extLst>
              <a:ext uri="{FF2B5EF4-FFF2-40B4-BE49-F238E27FC236}">
                <a16:creationId xmlns:a16="http://schemas.microsoft.com/office/drawing/2014/main" id="{6C643FC0-F346-45F5-9F2D-08B3C1DBE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0" y="4033520"/>
            <a:ext cx="1692019" cy="1081242"/>
          </a:xfrm>
          <a:prstGeom prst="rect">
            <a:avLst/>
          </a:prstGeom>
        </p:spPr>
      </p:pic>
      <p:pic>
        <p:nvPicPr>
          <p:cNvPr id="7" name="Content Placeholder 6" descr="May be an image of 15 people">
            <a:extLst>
              <a:ext uri="{FF2B5EF4-FFF2-40B4-BE49-F238E27FC236}">
                <a16:creationId xmlns:a16="http://schemas.microsoft.com/office/drawing/2014/main" id="{0A8C3F26-9F6B-9D99-F498-999225CFACC3}"/>
              </a:ext>
            </a:extLst>
          </p:cNvPr>
          <p:cNvPicPr>
            <a:picLocks noGrp="1" noChangeAspect="1"/>
          </p:cNvPicPr>
          <p:nvPr>
            <p:ph idx="1"/>
          </p:nvPr>
        </p:nvPicPr>
        <p:blipFill>
          <a:blip r:embed="rId3"/>
          <a:stretch>
            <a:fillRect/>
          </a:stretch>
        </p:blipFill>
        <p:spPr>
          <a:xfrm>
            <a:off x="5431472" y="233521"/>
            <a:ext cx="6165215" cy="3197225"/>
          </a:xfrm>
        </p:spPr>
      </p:pic>
      <p:pic>
        <p:nvPicPr>
          <p:cNvPr id="8" name="Picture 7" descr="May be an image of 3 people and text">
            <a:extLst>
              <a:ext uri="{FF2B5EF4-FFF2-40B4-BE49-F238E27FC236}">
                <a16:creationId xmlns:a16="http://schemas.microsoft.com/office/drawing/2014/main" id="{9354D5DB-BF83-62F9-2DC7-AF89151A32F8}"/>
              </a:ext>
            </a:extLst>
          </p:cNvPr>
          <p:cNvPicPr>
            <a:picLocks noChangeAspect="1"/>
          </p:cNvPicPr>
          <p:nvPr/>
        </p:nvPicPr>
        <p:blipFill>
          <a:blip r:embed="rId4"/>
          <a:stretch>
            <a:fillRect/>
          </a:stretch>
        </p:blipFill>
        <p:spPr>
          <a:xfrm>
            <a:off x="5344160" y="3883963"/>
            <a:ext cx="4145280" cy="2178714"/>
          </a:xfrm>
          <a:prstGeom prst="rect">
            <a:avLst/>
          </a:prstGeom>
        </p:spPr>
      </p:pic>
      <p:pic>
        <p:nvPicPr>
          <p:cNvPr id="9" name="Picture 8" descr="A couple of women standing next to a table of water bottles&#10;&#10;Description automatically generated">
            <a:extLst>
              <a:ext uri="{FF2B5EF4-FFF2-40B4-BE49-F238E27FC236}">
                <a16:creationId xmlns:a16="http://schemas.microsoft.com/office/drawing/2014/main" id="{07D6784C-1F00-8372-C719-F6CC87A4B3AF}"/>
              </a:ext>
            </a:extLst>
          </p:cNvPr>
          <p:cNvPicPr>
            <a:picLocks noChangeAspect="1"/>
          </p:cNvPicPr>
          <p:nvPr/>
        </p:nvPicPr>
        <p:blipFill>
          <a:blip r:embed="rId5"/>
          <a:stretch>
            <a:fillRect/>
          </a:stretch>
        </p:blipFill>
        <p:spPr>
          <a:xfrm>
            <a:off x="594043" y="4037648"/>
            <a:ext cx="3861435" cy="2054225"/>
          </a:xfrm>
          <a:prstGeom prst="rect">
            <a:avLst/>
          </a:prstGeom>
        </p:spPr>
      </p:pic>
      <p:pic>
        <p:nvPicPr>
          <p:cNvPr id="11" name="Picture 10" descr="May be an image of text that says 'etbi cmetb ราะปสขสูมิท่ช้หงสำ adisbabikeaaddu FET Learner Mental Health Wellbeing Accreditation Awardee 2024 CERTIFICATE This certificate is proudly presented for innovation and creativity in Mental Health and Wellbeing within Further Education and Training. Monaghan Institute 'Mind Your Head: Wellbeing Seminar- LYT YOGA Wellbeing Challenges MI Space to to Recharge''">
            <a:extLst>
              <a:ext uri="{FF2B5EF4-FFF2-40B4-BE49-F238E27FC236}">
                <a16:creationId xmlns:a16="http://schemas.microsoft.com/office/drawing/2014/main" id="{197F6C6A-EEC7-CAE3-DB33-27557DA9F32F}"/>
              </a:ext>
            </a:extLst>
          </p:cNvPr>
          <p:cNvPicPr>
            <a:picLocks noChangeAspect="1"/>
          </p:cNvPicPr>
          <p:nvPr/>
        </p:nvPicPr>
        <p:blipFill>
          <a:blip r:embed="rId6"/>
          <a:stretch>
            <a:fillRect/>
          </a:stretch>
        </p:blipFill>
        <p:spPr>
          <a:xfrm>
            <a:off x="188432" y="101600"/>
            <a:ext cx="5353377" cy="3779520"/>
          </a:xfrm>
          <a:prstGeom prst="rect">
            <a:avLst/>
          </a:prstGeom>
        </p:spPr>
      </p:pic>
    </p:spTree>
    <p:extLst>
      <p:ext uri="{BB962C8B-B14F-4D97-AF65-F5344CB8AC3E}">
        <p14:creationId xmlns:p14="http://schemas.microsoft.com/office/powerpoint/2010/main" val="3420788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ACDA18-C185-4040-8383-BBC8631F6236}"/>
              </a:ext>
            </a:extLst>
          </p:cNvPr>
          <p:cNvSpPr>
            <a:spLocks noGrp="1"/>
          </p:cNvSpPr>
          <p:nvPr>
            <p:ph type="title"/>
          </p:nvPr>
        </p:nvSpPr>
        <p:spPr>
          <a:xfrm>
            <a:off x="838199" y="4428000"/>
            <a:ext cx="7454266" cy="1400400"/>
          </a:xfrm>
        </p:spPr>
        <p:txBody>
          <a:bodyPr vert="horz" wrap="square" lIns="91440" tIns="45720" rIns="91440" bIns="45720" rtlCol="0" anchor="b">
            <a:normAutofit/>
          </a:bodyPr>
          <a:lstStyle/>
          <a:p>
            <a:r>
              <a:rPr lang="en-US" sz="4300" kern="1200" dirty="0">
                <a:solidFill>
                  <a:schemeClr val="bg1"/>
                </a:solidFill>
                <a:latin typeface="+mj-lt"/>
                <a:ea typeface="+mj-ea"/>
                <a:cs typeface="+mj-cs"/>
              </a:rPr>
              <a:t>Sexual Health Awareness </a:t>
            </a:r>
            <a:r>
              <a:rPr lang="en-US" sz="4300" dirty="0">
                <a:solidFill>
                  <a:schemeClr val="bg1"/>
                </a:solidFill>
              </a:rPr>
              <a:t>Stand</a:t>
            </a:r>
            <a:endParaRPr lang="en-US" sz="4300" kern="1200" dirty="0">
              <a:solidFill>
                <a:schemeClr val="bg1"/>
              </a:solidFill>
              <a:latin typeface="+mj-lt"/>
              <a:ea typeface="Calibri Light"/>
              <a:cs typeface="Calibri Light"/>
            </a:endParaRPr>
          </a:p>
        </p:txBody>
      </p:sp>
      <p:pic>
        <p:nvPicPr>
          <p:cNvPr id="5" name="Picture 4" descr="A couple of people standing in front of a table with posters&#10;&#10;Description automatically generated">
            <a:extLst>
              <a:ext uri="{FF2B5EF4-FFF2-40B4-BE49-F238E27FC236}">
                <a16:creationId xmlns:a16="http://schemas.microsoft.com/office/drawing/2014/main" id="{F6B54EA8-8588-7933-7D19-8F0091D521EC}"/>
              </a:ext>
            </a:extLst>
          </p:cNvPr>
          <p:cNvPicPr>
            <a:picLocks noChangeAspect="1"/>
          </p:cNvPicPr>
          <p:nvPr/>
        </p:nvPicPr>
        <p:blipFill>
          <a:blip r:embed="rId2"/>
          <a:srcRect t="1828" r="2" b="6538"/>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11" name="Content Placeholder 10" descr="A person and person holding up posters&#10;&#10;Description automatically generated">
            <a:extLst>
              <a:ext uri="{FF2B5EF4-FFF2-40B4-BE49-F238E27FC236}">
                <a16:creationId xmlns:a16="http://schemas.microsoft.com/office/drawing/2014/main" id="{1157F4BC-04E1-6D64-F8EA-B8E122D55695}"/>
              </a:ext>
            </a:extLst>
          </p:cNvPr>
          <p:cNvPicPr>
            <a:picLocks noGrp="1" noChangeAspect="1"/>
          </p:cNvPicPr>
          <p:nvPr>
            <p:ph sz="half" idx="2"/>
          </p:nvPr>
        </p:nvPicPr>
        <p:blipFill>
          <a:blip r:embed="rId3"/>
          <a:srcRect r="1" b="63"/>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8" name="Group 27">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9" name="Freeform: Shape 28">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6" name="Picture 15" descr="A picture containing drawing&#10;&#10;Description automatically generated">
            <a:extLst>
              <a:ext uri="{FF2B5EF4-FFF2-40B4-BE49-F238E27FC236}">
                <a16:creationId xmlns:a16="http://schemas.microsoft.com/office/drawing/2014/main" id="{E019A9BC-B5A2-4E8B-80D5-60FE3CA848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6194" y="5630617"/>
            <a:ext cx="1333852" cy="849943"/>
          </a:xfrm>
          <a:prstGeom prst="rect">
            <a:avLst/>
          </a:prstGeom>
        </p:spPr>
      </p:pic>
    </p:spTree>
    <p:extLst>
      <p:ext uri="{BB962C8B-B14F-4D97-AF65-F5344CB8AC3E}">
        <p14:creationId xmlns:p14="http://schemas.microsoft.com/office/powerpoint/2010/main" val="1346255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18ED5DE8-CA8B-4332-9D76-60AD9B818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B686C-10DA-466A-831E-F519DCE112D2}"/>
              </a:ext>
            </a:extLst>
          </p:cNvPr>
          <p:cNvSpPr>
            <a:spLocks noGrp="1"/>
          </p:cNvSpPr>
          <p:nvPr>
            <p:ph type="title"/>
          </p:nvPr>
        </p:nvSpPr>
        <p:spPr>
          <a:xfrm>
            <a:off x="338050" y="1230020"/>
            <a:ext cx="3931924" cy="3346322"/>
          </a:xfrm>
        </p:spPr>
        <p:txBody>
          <a:bodyPr vert="horz" lIns="91440" tIns="45720" rIns="91440" bIns="45720" rtlCol="0" anchor="b">
            <a:normAutofit/>
          </a:bodyPr>
          <a:lstStyle/>
          <a:p>
            <a:r>
              <a:rPr lang="en-US" sz="3900"/>
              <a:t>MI Health Promotion</a:t>
            </a:r>
            <a:br>
              <a:rPr lang="en-US" sz="3900"/>
            </a:br>
            <a:r>
              <a:rPr lang="en-US" sz="3900"/>
              <a:t>Mental Health Awareness Events </a:t>
            </a:r>
            <a:br>
              <a:rPr lang="en-US" sz="3900"/>
            </a:br>
            <a:r>
              <a:rPr lang="en-US" sz="3900"/>
              <a:t>Fundraising  €1200 for SOSAD </a:t>
            </a:r>
          </a:p>
        </p:txBody>
      </p:sp>
      <p:grpSp>
        <p:nvGrpSpPr>
          <p:cNvPr id="48" name="Group 47">
            <a:extLst>
              <a:ext uri="{FF2B5EF4-FFF2-40B4-BE49-F238E27FC236}">
                <a16:creationId xmlns:a16="http://schemas.microsoft.com/office/drawing/2014/main" id="{22983B4D-AA9E-4FCA-A321-B873627932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2446384" cy="5777808"/>
          </a:xfrm>
        </p:grpSpPr>
        <p:cxnSp>
          <p:nvCxnSpPr>
            <p:cNvPr id="49" name="Straight Connector 48">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2432161"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2446384"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7417" y="679731"/>
            <a:ext cx="6875958"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people posing for a photo&#10;&#10;Description automatically generated with low confidence">
            <a:extLst>
              <a:ext uri="{FF2B5EF4-FFF2-40B4-BE49-F238E27FC236}">
                <a16:creationId xmlns:a16="http://schemas.microsoft.com/office/drawing/2014/main" id="{EF439139-B490-4BDA-8453-6273108F3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7472" y="984594"/>
            <a:ext cx="3118104" cy="2338578"/>
          </a:xfrm>
          <a:prstGeom prst="rect">
            <a:avLst/>
          </a:prstGeom>
        </p:spPr>
      </p:pic>
      <p:pic>
        <p:nvPicPr>
          <p:cNvPr id="9" name="Picture 8" descr="A group of people posing for a photo&#10;&#10;Description automatically generated with low confidence">
            <a:extLst>
              <a:ext uri="{FF2B5EF4-FFF2-40B4-BE49-F238E27FC236}">
                <a16:creationId xmlns:a16="http://schemas.microsoft.com/office/drawing/2014/main" id="{3CF2CAA5-E7CC-4150-9BC7-192ADEDC7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330" y="1113216"/>
            <a:ext cx="3118104" cy="2081334"/>
          </a:xfrm>
          <a:prstGeom prst="rect">
            <a:avLst/>
          </a:prstGeom>
        </p:spPr>
      </p:pic>
      <p:pic>
        <p:nvPicPr>
          <p:cNvPr id="7" name="Content Placeholder 6" descr="A group of women posing for a photo&#10;&#10;Description automatically generated with medium confidence">
            <a:extLst>
              <a:ext uri="{FF2B5EF4-FFF2-40B4-BE49-F238E27FC236}">
                <a16:creationId xmlns:a16="http://schemas.microsoft.com/office/drawing/2014/main" id="{F5BBEEC9-D3C5-4B94-82F0-48A1055C92C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897472" y="3822511"/>
            <a:ext cx="3118104" cy="2081334"/>
          </a:xfrm>
          <a:prstGeom prst="rect">
            <a:avLst/>
          </a:prstGeom>
        </p:spPr>
      </p:pic>
      <p:pic>
        <p:nvPicPr>
          <p:cNvPr id="12" name="Picture 11" descr="A picture containing building, outdoor, street, sidewalk&#10;&#10;Description automatically generated">
            <a:extLst>
              <a:ext uri="{FF2B5EF4-FFF2-40B4-BE49-F238E27FC236}">
                <a16:creationId xmlns:a16="http://schemas.microsoft.com/office/drawing/2014/main" id="{B9D3B8E5-DE3A-40D5-A8A3-22691DCD78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1330" y="3970621"/>
            <a:ext cx="3118104" cy="1785114"/>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B572ABE3-4523-4C1F-8A5F-D27AFD968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21" y="5492278"/>
            <a:ext cx="2047619" cy="1304762"/>
          </a:xfrm>
          <a:prstGeom prst="rect">
            <a:avLst/>
          </a:prstGeom>
        </p:spPr>
      </p:pic>
    </p:spTree>
    <p:extLst>
      <p:ext uri="{BB962C8B-B14F-4D97-AF65-F5344CB8AC3E}">
        <p14:creationId xmlns:p14="http://schemas.microsoft.com/office/powerpoint/2010/main" val="2011327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 name="Rectangle 141">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548F82-E9D4-49A4-AD8B-FB24CA8D9233}"/>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4300" kern="1200">
                <a:solidFill>
                  <a:schemeClr val="bg1"/>
                </a:solidFill>
                <a:latin typeface="+mj-lt"/>
                <a:ea typeface="+mj-ea"/>
                <a:cs typeface="+mj-cs"/>
              </a:rPr>
              <a:t>Christmas Carol Singing &amp; Help the Homeless Appeal </a:t>
            </a:r>
          </a:p>
        </p:txBody>
      </p:sp>
      <p:pic>
        <p:nvPicPr>
          <p:cNvPr id="6" name="Picture 6" descr="A picture containing text, indoor, cluttered&#10;&#10;Description automatically generated">
            <a:extLst>
              <a:ext uri="{FF2B5EF4-FFF2-40B4-BE49-F238E27FC236}">
                <a16:creationId xmlns:a16="http://schemas.microsoft.com/office/drawing/2014/main" id="{0D5AACAB-38AF-5107-0034-9187DA75D40A}"/>
              </a:ext>
            </a:extLst>
          </p:cNvPr>
          <p:cNvPicPr>
            <a:picLocks noChangeAspect="1"/>
          </p:cNvPicPr>
          <p:nvPr/>
        </p:nvPicPr>
        <p:blipFill rotWithShape="1">
          <a:blip r:embed="rId2"/>
          <a:srcRect t="13081" r="1"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3" name="Picture 3">
            <a:extLst>
              <a:ext uri="{FF2B5EF4-FFF2-40B4-BE49-F238E27FC236}">
                <a16:creationId xmlns:a16="http://schemas.microsoft.com/office/drawing/2014/main" id="{E2BCF03B-B8D2-73F4-0022-207BCF4942F8}"/>
              </a:ext>
            </a:extLst>
          </p:cNvPr>
          <p:cNvPicPr>
            <a:picLocks noChangeAspect="1"/>
          </p:cNvPicPr>
          <p:nvPr/>
        </p:nvPicPr>
        <p:blipFill rotWithShape="1">
          <a:blip r:embed="rId3"/>
          <a:srcRect t="4461" r="1" b="6928"/>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43" name="Group 14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36" name="Freeform: Shape 135">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Freeform: Shape 143">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1756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9" r="1231" b="2"/>
          <a:stretch/>
        </p:blipFill>
        <p:spPr bwMode="auto">
          <a:xfrm>
            <a:off x="5471160" y="2639060"/>
            <a:ext cx="3002280" cy="2189480"/>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Content Placeholder 5">
            <a:extLst>
              <a:ext uri="{FF2B5EF4-FFF2-40B4-BE49-F238E27FC236}">
                <a16:creationId xmlns:a16="http://schemas.microsoft.com/office/drawing/2014/main" id="{264163B5-3130-4195-87D4-56EE684204D5}"/>
              </a:ext>
            </a:extLst>
          </p:cNvPr>
          <p:cNvPicPr>
            <a:picLocks noChangeAspect="1"/>
          </p:cNvPicPr>
          <p:nvPr/>
        </p:nvPicPr>
        <p:blipFill rotWithShape="1">
          <a:blip r:embed="rId3">
            <a:extLst>
              <a:ext uri="{28A0092B-C50C-407E-A947-70E740481C1C}">
                <a14:useLocalDpi xmlns:a14="http://schemas.microsoft.com/office/drawing/2010/main" val="0"/>
              </a:ext>
            </a:extLst>
          </a:blip>
          <a:srcRect t="544"/>
          <a:stretch/>
        </p:blipFill>
        <p:spPr>
          <a:xfrm>
            <a:off x="6019800" y="0"/>
            <a:ext cx="6070600" cy="2641600"/>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7064" r="-3" b="23353"/>
          <a:stretch/>
        </p:blipFill>
        <p:spPr bwMode="auto">
          <a:xfrm>
            <a:off x="7658100" y="4455160"/>
            <a:ext cx="4445000" cy="2273300"/>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r="-1" b="35289"/>
          <a:stretch/>
        </p:blipFill>
        <p:spPr>
          <a:xfrm>
            <a:off x="8158480" y="2565400"/>
            <a:ext cx="2781300" cy="2273300"/>
          </a:xfrm>
          <a:custGeom>
            <a:avLst/>
            <a:gdLst>
              <a:gd name="connsiteX0" fmla="*/ 1945141 w 5108726"/>
              <a:gd name="connsiteY0" fmla="*/ 0 h 4197911"/>
              <a:gd name="connsiteX1" fmla="*/ 5108726 w 5108726"/>
              <a:gd name="connsiteY1" fmla="*/ 0 h 4197911"/>
              <a:gd name="connsiteX2" fmla="*/ 3163585 w 5108726"/>
              <a:gd name="connsiteY2" fmla="*/ 4197911 h 4197911"/>
              <a:gd name="connsiteX3" fmla="*/ 3157362 w 5108726"/>
              <a:gd name="connsiteY3" fmla="*/ 4197911 h 4197911"/>
              <a:gd name="connsiteX4" fmla="*/ 1967571 w 5108726"/>
              <a:gd name="connsiteY4" fmla="*/ 4197911 h 4197911"/>
              <a:gd name="connsiteX5" fmla="*/ 317526 w 5108726"/>
              <a:gd name="connsiteY5" fmla="*/ 4197911 h 4197911"/>
              <a:gd name="connsiteX6" fmla="*/ 0 w 5108726"/>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4" name="Title 3"/>
          <p:cNvSpPr>
            <a:spLocks noGrp="1"/>
          </p:cNvSpPr>
          <p:nvPr>
            <p:ph type="title"/>
          </p:nvPr>
        </p:nvSpPr>
        <p:spPr>
          <a:xfrm>
            <a:off x="-1539240" y="5501383"/>
            <a:ext cx="10515600" cy="1114382"/>
          </a:xfrm>
        </p:spPr>
        <p:txBody>
          <a:bodyPr vert="horz" lIns="91440" tIns="45720" rIns="91440" bIns="45720" rtlCol="0" anchor="ctr">
            <a:noAutofit/>
          </a:bodyPr>
          <a:lstStyle/>
          <a:p>
            <a:pPr algn="ctr"/>
            <a:r>
              <a:rPr lang="en-US" dirty="0"/>
              <a:t>Quizes and </a:t>
            </a:r>
            <a:br>
              <a:rPr lang="en-US" dirty="0"/>
            </a:br>
            <a:r>
              <a:rPr lang="en-US" dirty="0"/>
              <a:t>Charity Santa Fun Run/Walk</a:t>
            </a:r>
          </a:p>
        </p:txBody>
      </p:sp>
      <p:sp>
        <p:nvSpPr>
          <p:cNvPr id="2" name="Footer Placeholder 1"/>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spcAft>
                <a:spcPts val="600"/>
              </a:spcAft>
            </a:pPr>
            <a:r>
              <a:rPr lang="en-US" kern="1200">
                <a:solidFill>
                  <a:schemeClr val="tx1">
                    <a:tint val="75000"/>
                  </a:schemeClr>
                </a:solidFill>
                <a:latin typeface="+mn-lt"/>
                <a:ea typeface="+mn-ea"/>
                <a:cs typeface="+mn-cs"/>
              </a:rPr>
              <a:t>Monaghan Institute</a:t>
            </a:r>
          </a:p>
        </p:txBody>
      </p:sp>
      <p:sp>
        <p:nvSpPr>
          <p:cNvPr id="3" name="Slide Number Placeholder 2"/>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B29E7AE1-7235-40C3-8AB2-57C2AACABDAC}" type="slidenum">
              <a:rPr lang="en-US"/>
              <a:pPr defTabSz="457200">
                <a:spcAft>
                  <a:spcPts val="600"/>
                </a:spcAft>
              </a:pPr>
              <a:t>24</a:t>
            </a:fld>
            <a:endParaRPr lang="en-US"/>
          </a:p>
        </p:txBody>
      </p:sp>
      <p:pic>
        <p:nvPicPr>
          <p:cNvPr id="14" name="Picture 13" descr="A picture containing drawing&#10;&#10;Description automatically generated">
            <a:extLst>
              <a:ext uri="{FF2B5EF4-FFF2-40B4-BE49-F238E27FC236}">
                <a16:creationId xmlns:a16="http://schemas.microsoft.com/office/drawing/2014/main" id="{AB9385BD-780D-466E-B540-638595421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480" y="4152758"/>
            <a:ext cx="2148311" cy="1358244"/>
          </a:xfrm>
          <a:prstGeom prst="rect">
            <a:avLst/>
          </a:prstGeom>
        </p:spPr>
      </p:pic>
      <p:pic>
        <p:nvPicPr>
          <p:cNvPr id="11" name="Content Placeholder 10" descr="A group of people posing for a photo&#10;&#10;Description automatically generated">
            <a:extLst>
              <a:ext uri="{FF2B5EF4-FFF2-40B4-BE49-F238E27FC236}">
                <a16:creationId xmlns:a16="http://schemas.microsoft.com/office/drawing/2014/main" id="{B7A6FB91-F181-DC3A-6244-53E62362DE20}"/>
              </a:ext>
            </a:extLst>
          </p:cNvPr>
          <p:cNvPicPr>
            <a:picLocks noGrp="1" noChangeAspect="1"/>
          </p:cNvPicPr>
          <p:nvPr>
            <p:ph sz="half" idx="2"/>
          </p:nvPr>
        </p:nvPicPr>
        <p:blipFill>
          <a:blip r:embed="rId7"/>
          <a:stretch>
            <a:fillRect/>
          </a:stretch>
        </p:blipFill>
        <p:spPr>
          <a:xfrm>
            <a:off x="462280" y="121309"/>
            <a:ext cx="5181600" cy="4041409"/>
          </a:xfrm>
        </p:spPr>
      </p:pic>
    </p:spTree>
    <p:extLst>
      <p:ext uri="{BB962C8B-B14F-4D97-AF65-F5344CB8AC3E}">
        <p14:creationId xmlns:p14="http://schemas.microsoft.com/office/powerpoint/2010/main" val="4175434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3400" kern="1200" dirty="0">
                <a:latin typeface="+mj-lt"/>
                <a:ea typeface="+mj-ea"/>
                <a:cs typeface="+mj-cs"/>
              </a:rPr>
              <a:t>St Vincent De Paul Christmas Food Appeal in the Canteen from 1</a:t>
            </a:r>
            <a:r>
              <a:rPr lang="en-US" sz="3400" kern="1200" baseline="30000" dirty="0">
                <a:latin typeface="+mj-lt"/>
                <a:ea typeface="+mj-ea"/>
                <a:cs typeface="+mj-cs"/>
              </a:rPr>
              <a:t>st-</a:t>
            </a:r>
            <a:r>
              <a:rPr lang="en-US" sz="3400" baseline="30000" dirty="0"/>
              <a:t> </a:t>
            </a:r>
            <a:r>
              <a:rPr lang="en-US" sz="3400" dirty="0"/>
              <a:t> 16</a:t>
            </a:r>
            <a:r>
              <a:rPr lang="en-US" sz="3400" baseline="30000" dirty="0"/>
              <a:t>th</a:t>
            </a:r>
            <a:r>
              <a:rPr lang="en-US" sz="3400" kern="1200" dirty="0">
                <a:latin typeface="+mj-lt"/>
                <a:ea typeface="+mj-ea"/>
                <a:cs typeface="+mj-cs"/>
              </a:rPr>
              <a:t> December</a:t>
            </a:r>
            <a:r>
              <a:rPr lang="en-US" sz="3400" dirty="0"/>
              <a:t> </a:t>
            </a:r>
            <a:endParaRPr lang="en-US" sz="3400" kern="1200" dirty="0">
              <a:solidFill>
                <a:schemeClr val="tx1"/>
              </a:solidFill>
              <a:latin typeface="+mj-lt"/>
              <a:ea typeface="+mj-ea"/>
              <a:cs typeface="+mj-cs"/>
            </a:endParaRPr>
          </a:p>
        </p:txBody>
      </p:sp>
      <p:pic>
        <p:nvPicPr>
          <p:cNvPr id="9" name="Picture 8" descr="A group of people standing in a room&#10;&#10;Description automatically generated">
            <a:extLst>
              <a:ext uri="{FF2B5EF4-FFF2-40B4-BE49-F238E27FC236}">
                <a16:creationId xmlns:a16="http://schemas.microsoft.com/office/drawing/2014/main" id="{950676F3-464D-42E4-872E-382EF72A5DFF}"/>
              </a:ext>
            </a:extLst>
          </p:cNvPr>
          <p:cNvPicPr>
            <a:picLocks noChangeAspect="1"/>
          </p:cNvPicPr>
          <p:nvPr/>
        </p:nvPicPr>
        <p:blipFill rotWithShape="1">
          <a:blip r:embed="rId3">
            <a:extLst>
              <a:ext uri="{28A0092B-C50C-407E-A947-70E740481C1C}">
                <a14:useLocalDpi xmlns:a14="http://schemas.microsoft.com/office/drawing/2010/main" val="0"/>
              </a:ext>
            </a:extLst>
          </a:blip>
          <a:srcRect t="5446" r="1" b="1509"/>
          <a:stretch/>
        </p:blipFill>
        <p:spPr>
          <a:xfrm>
            <a:off x="403570" y="4465956"/>
            <a:ext cx="4086382" cy="2322906"/>
          </a:xfrm>
          <a:prstGeom prst="rect">
            <a:avLst/>
          </a:prstGeom>
        </p:spPr>
      </p:pic>
      <p:sp>
        <p:nvSpPr>
          <p:cNvPr id="8" name="Content Placeholder 7"/>
          <p:cNvSpPr>
            <a:spLocks noGrp="1"/>
          </p:cNvSpPr>
          <p:nvPr>
            <p:ph sz="half" idx="2"/>
          </p:nvPr>
        </p:nvSpPr>
        <p:spPr>
          <a:xfrm>
            <a:off x="6400800" y="2121408"/>
            <a:ext cx="5118756" cy="4050792"/>
          </a:xfrm>
        </p:spPr>
        <p:txBody>
          <a:bodyPr vert="horz" lIns="91440" tIns="45720" rIns="91440" bIns="45720" rtlCol="0">
            <a:normAutofit/>
          </a:bodyPr>
          <a:lstStyle/>
          <a:p>
            <a:r>
              <a:rPr lang="en-US" sz="2000" dirty="0"/>
              <a:t>Non-perishable items</a:t>
            </a:r>
          </a:p>
          <a:p>
            <a:r>
              <a:rPr lang="en-US" sz="2000" dirty="0"/>
              <a:t>Tinned food</a:t>
            </a:r>
          </a:p>
          <a:p>
            <a:r>
              <a:rPr lang="en-US" sz="2000" dirty="0"/>
              <a:t>Pasta</a:t>
            </a:r>
          </a:p>
          <a:p>
            <a:r>
              <a:rPr lang="en-US" sz="2000" dirty="0"/>
              <a:t>Beans</a:t>
            </a:r>
          </a:p>
          <a:p>
            <a:r>
              <a:rPr lang="en-US" sz="2000" dirty="0"/>
              <a:t>Packet soup</a:t>
            </a:r>
          </a:p>
          <a:p>
            <a:r>
              <a:rPr lang="en-US" sz="2000" dirty="0"/>
              <a:t>Jars of sauce etc.</a:t>
            </a:r>
          </a:p>
          <a:p>
            <a:endParaRPr lang="en-US" sz="2000" dirty="0"/>
          </a:p>
          <a:p>
            <a:endParaRPr lang="en-US" sz="2000" dirty="0"/>
          </a:p>
        </p:txBody>
      </p:sp>
      <p:sp>
        <p:nvSpPr>
          <p:cNvPr id="4" name="Footer Placeholder 3"/>
          <p:cNvSpPr>
            <a:spLocks noGrp="1"/>
          </p:cNvSpPr>
          <p:nvPr>
            <p:ph type="ftr" sz="quarter" idx="11"/>
          </p:nvPr>
        </p:nvSpPr>
        <p:spPr>
          <a:xfrm>
            <a:off x="6400800" y="6356350"/>
            <a:ext cx="4114800" cy="365125"/>
          </a:xfrm>
        </p:spPr>
        <p:txBody>
          <a:bodyPr vert="horz" lIns="91440" tIns="45720" rIns="91440" bIns="45720" rtlCol="0" anchor="ctr">
            <a:normAutofit/>
          </a:bodyPr>
          <a:lstStyle/>
          <a:p>
            <a:pPr algn="l">
              <a:spcAft>
                <a:spcPts val="600"/>
              </a:spcAft>
            </a:pPr>
            <a:r>
              <a:rPr lang="en-US" sz="1100" kern="1200">
                <a:solidFill>
                  <a:schemeClr val="tx1">
                    <a:alpha val="80000"/>
                  </a:schemeClr>
                </a:solidFill>
                <a:latin typeface="+mn-lt"/>
                <a:ea typeface="+mn-ea"/>
                <a:cs typeface="+mn-cs"/>
              </a:rPr>
              <a:t>Monaghan Institute</a:t>
            </a:r>
          </a:p>
        </p:txBody>
      </p:sp>
      <p:sp>
        <p:nvSpPr>
          <p:cNvPr id="5" name="Slide Number Placeholder 4"/>
          <p:cNvSpPr>
            <a:spLocks noGrp="1"/>
          </p:cNvSpPr>
          <p:nvPr>
            <p:ph type="sldNum" sz="quarter" idx="12"/>
          </p:nvPr>
        </p:nvSpPr>
        <p:spPr>
          <a:xfrm>
            <a:off x="10727703" y="6356350"/>
            <a:ext cx="626097" cy="365125"/>
          </a:xfrm>
        </p:spPr>
        <p:txBody>
          <a:bodyPr vert="horz" lIns="91440" tIns="45720" rIns="91440" bIns="45720" rtlCol="0" anchor="ctr">
            <a:normAutofit/>
          </a:bodyPr>
          <a:lstStyle/>
          <a:p>
            <a:pPr>
              <a:spcAft>
                <a:spcPts val="600"/>
              </a:spcAft>
            </a:pPr>
            <a:fld id="{B29E7AE1-7235-40C3-8AB2-57C2AACABDAC}" type="slidenum">
              <a:rPr lang="en-US" sz="1100" smtClean="0">
                <a:solidFill>
                  <a:schemeClr val="tx1">
                    <a:alpha val="80000"/>
                  </a:schemeClr>
                </a:solidFill>
              </a:rPr>
              <a:pPr>
                <a:spcAft>
                  <a:spcPts val="600"/>
                </a:spcAft>
              </a:pPr>
              <a:t>25</a:t>
            </a:fld>
            <a:endParaRPr lang="en-US" sz="1100">
              <a:solidFill>
                <a:schemeClr val="tx1">
                  <a:alpha val="80000"/>
                </a:schemeClr>
              </a:solidFill>
            </a:endParaRPr>
          </a:p>
        </p:txBody>
      </p:sp>
      <p:pic>
        <p:nvPicPr>
          <p:cNvPr id="10" name="Picture 9" descr="A group of people posing for a photo&#10;&#10;Description automatically generated">
            <a:extLst>
              <a:ext uri="{FF2B5EF4-FFF2-40B4-BE49-F238E27FC236}">
                <a16:creationId xmlns:a16="http://schemas.microsoft.com/office/drawing/2014/main" id="{E4417F25-9BF8-4667-B6F6-FA067C8A94B4}"/>
              </a:ext>
            </a:extLst>
          </p:cNvPr>
          <p:cNvPicPr>
            <a:picLocks noChangeAspect="1"/>
          </p:cNvPicPr>
          <p:nvPr/>
        </p:nvPicPr>
        <p:blipFill rotWithShape="1">
          <a:blip r:embed="rId4">
            <a:extLst>
              <a:ext uri="{28A0092B-C50C-407E-A947-70E740481C1C}">
                <a14:useLocalDpi xmlns:a14="http://schemas.microsoft.com/office/drawing/2010/main" val="0"/>
              </a:ext>
            </a:extLst>
          </a:blip>
          <a:srcRect l="6303" r="13067" b="2"/>
          <a:stretch/>
        </p:blipFill>
        <p:spPr>
          <a:xfrm>
            <a:off x="8946323" y="2566554"/>
            <a:ext cx="2963233" cy="2526597"/>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2" name="Picture 11" descr="A picture containing drawing&#10;&#10;Description automatically generated">
            <a:extLst>
              <a:ext uri="{FF2B5EF4-FFF2-40B4-BE49-F238E27FC236}">
                <a16:creationId xmlns:a16="http://schemas.microsoft.com/office/drawing/2014/main" id="{1F7705CD-F4E1-41D2-AAD9-21C90A687E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531" y="5565729"/>
            <a:ext cx="2047619" cy="1304762"/>
          </a:xfrm>
          <a:prstGeom prst="rect">
            <a:avLst/>
          </a:prstGeom>
        </p:spPr>
      </p:pic>
      <p:pic>
        <p:nvPicPr>
          <p:cNvPr id="3" name="Picture 5" descr="A picture containing text, floor, person, indoor&#10;&#10;Description automatically generated">
            <a:extLst>
              <a:ext uri="{FF2B5EF4-FFF2-40B4-BE49-F238E27FC236}">
                <a16:creationId xmlns:a16="http://schemas.microsoft.com/office/drawing/2014/main" id="{360F35AD-F97C-22A4-0801-B99F9DCF58D6}"/>
              </a:ext>
            </a:extLst>
          </p:cNvPr>
          <p:cNvPicPr>
            <a:picLocks noChangeAspect="1"/>
          </p:cNvPicPr>
          <p:nvPr/>
        </p:nvPicPr>
        <p:blipFill>
          <a:blip r:embed="rId6"/>
          <a:stretch>
            <a:fillRect/>
          </a:stretch>
        </p:blipFill>
        <p:spPr>
          <a:xfrm>
            <a:off x="5718594" y="4716161"/>
            <a:ext cx="2743200" cy="2057400"/>
          </a:xfrm>
          <a:prstGeom prst="rect">
            <a:avLst/>
          </a:prstGeom>
        </p:spPr>
      </p:pic>
      <p:pic>
        <p:nvPicPr>
          <p:cNvPr id="11" name="Content Placeholder 10" descr="No photo description available.">
            <a:extLst>
              <a:ext uri="{FF2B5EF4-FFF2-40B4-BE49-F238E27FC236}">
                <a16:creationId xmlns:a16="http://schemas.microsoft.com/office/drawing/2014/main" id="{E83ECDE2-0D56-12C3-1A36-93C97C2B2811}"/>
              </a:ext>
            </a:extLst>
          </p:cNvPr>
          <p:cNvPicPr>
            <a:picLocks noGrp="1" noChangeAspect="1"/>
          </p:cNvPicPr>
          <p:nvPr>
            <p:ph sz="half" idx="1"/>
          </p:nvPr>
        </p:nvPicPr>
        <p:blipFill>
          <a:blip r:embed="rId7"/>
          <a:stretch>
            <a:fillRect/>
          </a:stretch>
        </p:blipFill>
        <p:spPr>
          <a:xfrm>
            <a:off x="574040" y="670215"/>
            <a:ext cx="5181600" cy="3573517"/>
          </a:xfrm>
        </p:spPr>
      </p:pic>
    </p:spTree>
    <p:extLst>
      <p:ext uri="{BB962C8B-B14F-4D97-AF65-F5344CB8AC3E}">
        <p14:creationId xmlns:p14="http://schemas.microsoft.com/office/powerpoint/2010/main" val="416787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900" advTm="86416">
        <p14:glitter pattern="hexagon"/>
      </p:transition>
    </mc:Choice>
    <mc:Fallback xmlns="">
      <p:transition spd="slow" advTm="86416">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02621" y="4665605"/>
            <a:ext cx="6638806" cy="1292433"/>
          </a:xfrm>
        </p:spPr>
        <p:txBody>
          <a:bodyPr vert="horz" lIns="91440" tIns="45720" rIns="91440" bIns="45720" rtlCol="0" anchor="ctr">
            <a:normAutofit/>
          </a:bodyPr>
          <a:lstStyle/>
          <a:p>
            <a:r>
              <a:rPr lang="en-US" sz="4800" kern="1200">
                <a:solidFill>
                  <a:schemeClr val="tx1"/>
                </a:solidFill>
                <a:latin typeface="+mj-lt"/>
                <a:ea typeface="+mj-ea"/>
                <a:cs typeface="+mj-cs"/>
              </a:rPr>
              <a:t>Lollipop Day – Bag Pack </a:t>
            </a:r>
          </a:p>
        </p:txBody>
      </p:sp>
      <p:pic>
        <p:nvPicPr>
          <p:cNvPr id="9" name="Picture 8" descr="A girl wearing a hat&#10;&#10;Description automatically generated">
            <a:extLst>
              <a:ext uri="{FF2B5EF4-FFF2-40B4-BE49-F238E27FC236}">
                <a16:creationId xmlns:a16="http://schemas.microsoft.com/office/drawing/2014/main" id="{AA86088A-F54F-4BEB-9C2C-D1E5475554F1}"/>
              </a:ext>
            </a:extLst>
          </p:cNvPr>
          <p:cNvPicPr>
            <a:picLocks noChangeAspect="1"/>
          </p:cNvPicPr>
          <p:nvPr/>
        </p:nvPicPr>
        <p:blipFill rotWithShape="1">
          <a:blip r:embed="rId2">
            <a:extLst>
              <a:ext uri="{28A0092B-C50C-407E-A947-70E740481C1C}">
                <a14:useLocalDpi xmlns:a14="http://schemas.microsoft.com/office/drawing/2010/main" val="0"/>
              </a:ext>
            </a:extLst>
          </a:blip>
          <a:srcRect l="3130" r="13457" b="-3"/>
          <a:stretch/>
        </p:blipFill>
        <p:spPr>
          <a:xfrm>
            <a:off x="20" y="1"/>
            <a:ext cx="4848284" cy="4359438"/>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E8697612-8DDB-485E-B6FF-1754C00F26C3}"/>
              </a:ext>
            </a:extLst>
          </p:cNvPr>
          <p:cNvPicPr>
            <a:picLocks noChangeAspect="1"/>
          </p:cNvPicPr>
          <p:nvPr/>
        </p:nvPicPr>
        <p:blipFill rotWithShape="1">
          <a:blip r:embed="rId3">
            <a:extLst>
              <a:ext uri="{28A0092B-C50C-407E-A947-70E740481C1C}">
                <a14:useLocalDpi xmlns:a14="http://schemas.microsoft.com/office/drawing/2010/main" val="0"/>
              </a:ext>
            </a:extLst>
          </a:blip>
          <a:srcRect t="9729" r="-1" b="9728"/>
          <a:stretch/>
        </p:blipFill>
        <p:spPr>
          <a:xfrm>
            <a:off x="4972050" y="-1"/>
            <a:ext cx="7216902" cy="4359440"/>
          </a:xfrm>
          <a:prstGeom prst="rect">
            <a:avLst/>
          </a:prstGeom>
        </p:spPr>
      </p:pic>
      <p:pic>
        <p:nvPicPr>
          <p:cNvPr id="7" name="Content Placeholder 6"/>
          <p:cNvPicPr>
            <a:picLocks noChangeAspect="1"/>
          </p:cNvPicPr>
          <p:nvPr/>
        </p:nvPicPr>
        <p:blipFill rotWithShape="1">
          <a:blip r:embed="rId4"/>
          <a:srcRect r="2" b="9310"/>
          <a:stretch/>
        </p:blipFill>
        <p:spPr>
          <a:xfrm>
            <a:off x="20" y="4472610"/>
            <a:ext cx="4848284" cy="2385390"/>
          </a:xfrm>
          <a:prstGeom prst="rect">
            <a:avLst/>
          </a:prstGeom>
        </p:spPr>
      </p:pic>
      <p:sp>
        <p:nvSpPr>
          <p:cNvPr id="5" name="Footer Placeholder 4"/>
          <p:cNvSpPr>
            <a:spLocks noGrp="1"/>
          </p:cNvSpPr>
          <p:nvPr>
            <p:ph type="ftr" sz="quarter" idx="11"/>
          </p:nvPr>
        </p:nvSpPr>
        <p:spPr>
          <a:xfrm>
            <a:off x="5237182" y="6355080"/>
            <a:ext cx="5364541" cy="323850"/>
          </a:xfrm>
        </p:spPr>
        <p:txBody>
          <a:bodyPr vert="horz" lIns="91440" tIns="45720" rIns="91440" bIns="45720" rtlCol="0" anchor="ctr">
            <a:normAutofit/>
          </a:bodyPr>
          <a:lstStyle/>
          <a:p>
            <a:pPr algn="l">
              <a:spcAft>
                <a:spcPts val="600"/>
              </a:spcAft>
              <a:defRPr/>
            </a:pPr>
            <a:r>
              <a:rPr lang="en-US" sz="1100" kern="1200">
                <a:solidFill>
                  <a:schemeClr val="tx1">
                    <a:alpha val="80000"/>
                  </a:schemeClr>
                </a:solidFill>
                <a:latin typeface="+mn-lt"/>
                <a:ea typeface="+mn-ea"/>
                <a:cs typeface="+mn-cs"/>
              </a:rPr>
              <a:t>Monaghan Institute</a:t>
            </a:r>
          </a:p>
        </p:txBody>
      </p:sp>
      <p:sp>
        <p:nvSpPr>
          <p:cNvPr id="6" name="Slide Number Placeholder 5"/>
          <p:cNvSpPr>
            <a:spLocks noGrp="1"/>
          </p:cNvSpPr>
          <p:nvPr>
            <p:ph type="sldNum" sz="quarter" idx="12"/>
          </p:nvPr>
        </p:nvSpPr>
        <p:spPr>
          <a:xfrm>
            <a:off x="11280808" y="6355080"/>
            <a:ext cx="560618" cy="347913"/>
          </a:xfrm>
          <a:prstGeom prst="ellipse">
            <a:avLst/>
          </a:prstGeom>
        </p:spPr>
        <p:txBody>
          <a:bodyPr vert="horz" lIns="91440" tIns="45720" rIns="91440" bIns="45720" rtlCol="0" anchor="ctr">
            <a:normAutofit/>
          </a:bodyPr>
          <a:lstStyle/>
          <a:p>
            <a:pPr algn="l">
              <a:lnSpc>
                <a:spcPct val="90000"/>
              </a:lnSpc>
              <a:spcAft>
                <a:spcPts val="600"/>
              </a:spcAft>
              <a:defRPr/>
            </a:pPr>
            <a:fld id="{B29E7AE1-7235-40C3-8AB2-57C2AACABDAC}" type="slidenum">
              <a:rPr lang="en-US" sz="1100">
                <a:solidFill>
                  <a:schemeClr val="tx1">
                    <a:alpha val="80000"/>
                  </a:schemeClr>
                </a:solidFill>
              </a:rPr>
              <a:pPr algn="l">
                <a:lnSpc>
                  <a:spcPct val="90000"/>
                </a:lnSpc>
                <a:spcAft>
                  <a:spcPts val="600"/>
                </a:spcAft>
                <a:defRPr/>
              </a:pPr>
              <a:t>26</a:t>
            </a:fld>
            <a:endParaRPr lang="en-US" sz="1100">
              <a:solidFill>
                <a:schemeClr val="tx1">
                  <a:alpha val="80000"/>
                </a:schemeClr>
              </a:solidFill>
            </a:endParaRPr>
          </a:p>
        </p:txBody>
      </p:sp>
      <p:pic>
        <p:nvPicPr>
          <p:cNvPr id="11" name="Picture 10" descr="A picture containing drawing&#10;&#10;Description automatically generated">
            <a:extLst>
              <a:ext uri="{FF2B5EF4-FFF2-40B4-BE49-F238E27FC236}">
                <a16:creationId xmlns:a16="http://schemas.microsoft.com/office/drawing/2014/main" id="{CA6CA726-3133-47C9-93BB-68472FD4C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6962" y="5946772"/>
            <a:ext cx="1484007" cy="945623"/>
          </a:xfrm>
          <a:prstGeom prst="rect">
            <a:avLst/>
          </a:prstGeom>
        </p:spPr>
      </p:pic>
    </p:spTree>
    <p:extLst>
      <p:ext uri="{BB962C8B-B14F-4D97-AF65-F5344CB8AC3E}">
        <p14:creationId xmlns:p14="http://schemas.microsoft.com/office/powerpoint/2010/main" val="119867265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4" name="Rectangle 37">
            <a:extLst>
              <a:ext uri="{FF2B5EF4-FFF2-40B4-BE49-F238E27FC236}">
                <a16:creationId xmlns:a16="http://schemas.microsoft.com/office/drawing/2014/main" id="{B60FF0DC-075C-4AAB-9DCF-D6891D223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DF3CA31-CE6A-4D88-9219-6A8822199D22}"/>
              </a:ext>
            </a:extLst>
          </p:cNvPr>
          <p:cNvSpPr>
            <a:spLocks noGrp="1"/>
          </p:cNvSpPr>
          <p:nvPr>
            <p:ph type="title"/>
          </p:nvPr>
        </p:nvSpPr>
        <p:spPr>
          <a:xfrm>
            <a:off x="724408" y="5301488"/>
            <a:ext cx="10762488" cy="1207008"/>
          </a:xfrm>
        </p:spPr>
        <p:txBody>
          <a:bodyPr vert="horz" lIns="91440" tIns="45720" rIns="91440" bIns="45720" rtlCol="0" anchor="b">
            <a:normAutofit/>
          </a:bodyPr>
          <a:lstStyle/>
          <a:p>
            <a:pPr algn="ctr"/>
            <a:r>
              <a:rPr lang="en-US" sz="2400" kern="1200" dirty="0">
                <a:solidFill>
                  <a:schemeClr val="tx1"/>
                </a:solidFill>
                <a:latin typeface="+mj-lt"/>
                <a:ea typeface="+mj-ea"/>
                <a:cs typeface="+mj-cs"/>
              </a:rPr>
              <a:t>MISU Members fundraised for FOCUS Ireland raised €670</a:t>
            </a:r>
            <a:br>
              <a:rPr lang="en-US" sz="2400" kern="1200" dirty="0">
                <a:solidFill>
                  <a:schemeClr val="tx1"/>
                </a:solidFill>
                <a:latin typeface="+mj-lt"/>
                <a:ea typeface="+mj-ea"/>
                <a:cs typeface="+mj-cs"/>
              </a:rPr>
            </a:br>
            <a:br>
              <a:rPr lang="en-US" sz="2400" kern="1200" dirty="0">
                <a:solidFill>
                  <a:schemeClr val="tx1"/>
                </a:solidFill>
                <a:latin typeface="+mj-lt"/>
                <a:ea typeface="+mj-ea"/>
                <a:cs typeface="+mj-cs"/>
              </a:rPr>
            </a:br>
            <a:endParaRPr lang="en-US" sz="2400" kern="1200" dirty="0">
              <a:solidFill>
                <a:schemeClr val="tx1"/>
              </a:solidFill>
              <a:latin typeface="+mj-lt"/>
              <a:ea typeface="+mj-ea"/>
              <a:cs typeface="+mj-cs"/>
            </a:endParaRPr>
          </a:p>
        </p:txBody>
      </p:sp>
      <p:pic>
        <p:nvPicPr>
          <p:cNvPr id="9" name="Content Placeholder 5" descr="A close up of text on a white background&#10;&#10;Description automatically generated">
            <a:extLst>
              <a:ext uri="{FF2B5EF4-FFF2-40B4-BE49-F238E27FC236}">
                <a16:creationId xmlns:a16="http://schemas.microsoft.com/office/drawing/2014/main" id="{0B0AD815-0058-44B2-8FE2-8B27D8C857A3}"/>
              </a:ext>
            </a:extLst>
          </p:cNvPr>
          <p:cNvPicPr>
            <a:picLocks noChangeAspect="1"/>
          </p:cNvPicPr>
          <p:nvPr/>
        </p:nvPicPr>
        <p:blipFill rotWithShape="1">
          <a:blip r:embed="rId2">
            <a:extLst>
              <a:ext uri="{28A0092B-C50C-407E-A947-70E740481C1C}">
                <a14:useLocalDpi xmlns:a14="http://schemas.microsoft.com/office/drawing/2010/main" val="0"/>
              </a:ext>
            </a:extLst>
          </a:blip>
          <a:srcRect t="8952" r="-3" b="16196"/>
          <a:stretch/>
        </p:blipFill>
        <p:spPr>
          <a:xfrm>
            <a:off x="320040" y="320040"/>
            <a:ext cx="3630168" cy="3840480"/>
          </a:xfrm>
          <a:prstGeom prst="rect">
            <a:avLst/>
          </a:prstGeom>
        </p:spPr>
      </p:pic>
      <p:cxnSp>
        <p:nvCxnSpPr>
          <p:cNvPr id="45" name="Straight Connector 39">
            <a:extLst>
              <a:ext uri="{FF2B5EF4-FFF2-40B4-BE49-F238E27FC236}">
                <a16:creationId xmlns:a16="http://schemas.microsoft.com/office/drawing/2014/main" id="{D9F6DA4C-FF64-4F34-9D58-FC2ED8095D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1">
            <a:extLst>
              <a:ext uri="{FF2B5EF4-FFF2-40B4-BE49-F238E27FC236}">
                <a16:creationId xmlns:a16="http://schemas.microsoft.com/office/drawing/2014/main" id="{06FA45BD-42C5-4C6B-AFAF-745ABE6421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group of people posing for a photo&#10;&#10;Description automatically generated">
            <a:extLst>
              <a:ext uri="{FF2B5EF4-FFF2-40B4-BE49-F238E27FC236}">
                <a16:creationId xmlns:a16="http://schemas.microsoft.com/office/drawing/2014/main" id="{D72DE817-8A40-476F-9496-849F3161BCDE}"/>
              </a:ext>
            </a:extLst>
          </p:cNvPr>
          <p:cNvPicPr>
            <a:picLocks noChangeAspect="1"/>
          </p:cNvPicPr>
          <p:nvPr/>
        </p:nvPicPr>
        <p:blipFill rotWithShape="1">
          <a:blip r:embed="rId3">
            <a:extLst>
              <a:ext uri="{28A0092B-C50C-407E-A947-70E740481C1C}">
                <a14:useLocalDpi xmlns:a14="http://schemas.microsoft.com/office/drawing/2010/main" val="0"/>
              </a:ext>
            </a:extLst>
          </a:blip>
          <a:srcRect t="7008" r="3" b="18257"/>
          <a:stretch/>
        </p:blipFill>
        <p:spPr>
          <a:xfrm>
            <a:off x="8220456" y="320040"/>
            <a:ext cx="3648456" cy="384048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95A05339-1368-4129-BA40-15B8FBD7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2994" y="5693144"/>
            <a:ext cx="1397552" cy="890533"/>
          </a:xfrm>
          <a:prstGeom prst="rect">
            <a:avLst/>
          </a:prstGeom>
        </p:spPr>
      </p:pic>
      <p:pic>
        <p:nvPicPr>
          <p:cNvPr id="2" name="Picture 1" descr="Two women standing next to a table with a balloon and a red balloon&#10;&#10;Description automatically generated">
            <a:extLst>
              <a:ext uri="{FF2B5EF4-FFF2-40B4-BE49-F238E27FC236}">
                <a16:creationId xmlns:a16="http://schemas.microsoft.com/office/drawing/2014/main" id="{DE93BBC6-38C9-06DB-5C4C-067DC4B6913B}"/>
              </a:ext>
            </a:extLst>
          </p:cNvPr>
          <p:cNvPicPr>
            <a:picLocks noChangeAspect="1"/>
          </p:cNvPicPr>
          <p:nvPr/>
        </p:nvPicPr>
        <p:blipFill>
          <a:blip r:embed="rId5"/>
          <a:stretch>
            <a:fillRect/>
          </a:stretch>
        </p:blipFill>
        <p:spPr>
          <a:xfrm>
            <a:off x="4338320" y="398780"/>
            <a:ext cx="3495040" cy="4363720"/>
          </a:xfrm>
          <a:prstGeom prst="rect">
            <a:avLst/>
          </a:prstGeom>
        </p:spPr>
      </p:pic>
    </p:spTree>
    <p:extLst>
      <p:ext uri="{BB962C8B-B14F-4D97-AF65-F5344CB8AC3E}">
        <p14:creationId xmlns:p14="http://schemas.microsoft.com/office/powerpoint/2010/main" val="93391534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18" name="Rectangle 3117">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3900" kern="1200">
                <a:solidFill>
                  <a:schemeClr val="bg1"/>
                </a:solidFill>
                <a:latin typeface="+mj-lt"/>
                <a:ea typeface="+mj-ea"/>
                <a:cs typeface="+mj-cs"/>
              </a:rPr>
              <a:t>MISU members Helping out at MI Open Days/Evenings</a:t>
            </a:r>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2791" r="1"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sp>
        <p:nvSpPr>
          <p:cNvPr id="4" name="Slide Number Placeholder 3"/>
          <p:cNvSpPr>
            <a:spLocks noGrp="1"/>
          </p:cNvSpPr>
          <p:nvPr>
            <p:ph type="sldNum" sz="quarter" idx="12"/>
          </p:nvPr>
        </p:nvSpPr>
        <p:spPr>
          <a:xfrm>
            <a:off x="8737600" y="466933"/>
            <a:ext cx="2635250" cy="707886"/>
          </a:xfrm>
        </p:spPr>
        <p:txBody>
          <a:bodyPr vert="horz" lIns="91440" tIns="45720" rIns="91440" bIns="45720" rtlCol="0" anchor="ctr">
            <a:normAutofit/>
          </a:bodyPr>
          <a:lstStyle/>
          <a:p>
            <a:pPr>
              <a:lnSpc>
                <a:spcPct val="90000"/>
              </a:lnSpc>
              <a:spcAft>
                <a:spcPts val="600"/>
              </a:spcAft>
            </a:pPr>
            <a:fld id="{B29E7AE1-7235-40C3-8AB2-57C2AACABDAC}" type="slidenum">
              <a:rPr lang="en-US" sz="4400">
                <a:solidFill>
                  <a:srgbClr val="FFFFFF"/>
                </a:solidFill>
              </a:rPr>
              <a:pPr>
                <a:lnSpc>
                  <a:spcPct val="90000"/>
                </a:lnSpc>
                <a:spcAft>
                  <a:spcPts val="600"/>
                </a:spcAft>
              </a:pPr>
              <a:t>28</a:t>
            </a:fld>
            <a:endParaRPr lang="en-US" sz="4400">
              <a:solidFill>
                <a:srgbClr val="FFFFFF"/>
              </a:solidFill>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467" r="-1" b="11043"/>
          <a:stretch/>
        </p:blipFill>
        <p:spPr bwMode="auto">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29" name="Group 3128">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121" name="Freeform: Shape 3120">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30" name="Freeform: Shape 3129">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Footer Placeholder 2"/>
          <p:cNvSpPr>
            <a:spLocks noGrp="1"/>
          </p:cNvSpPr>
          <p:nvPr>
            <p:ph type="ftr" sz="quarter" idx="11"/>
          </p:nvPr>
        </p:nvSpPr>
        <p:spPr>
          <a:xfrm>
            <a:off x="7859713" y="6025942"/>
            <a:ext cx="3497262" cy="365125"/>
          </a:xfrm>
        </p:spPr>
        <p:txBody>
          <a:bodyPr vert="horz" lIns="91440" tIns="45720" rIns="91440" bIns="45720" rtlCol="0" anchor="ctr">
            <a:normAutofit/>
          </a:bodyPr>
          <a:lstStyle/>
          <a:p>
            <a:pPr algn="r">
              <a:spcAft>
                <a:spcPts val="600"/>
              </a:spcAft>
            </a:pPr>
            <a:r>
              <a:rPr lang="en-US" sz="1000" kern="1200">
                <a:solidFill>
                  <a:schemeClr val="bg1">
                    <a:alpha val="60000"/>
                  </a:schemeClr>
                </a:solidFill>
                <a:latin typeface="+mn-lt"/>
                <a:ea typeface="+mn-ea"/>
                <a:cs typeface="+mn-cs"/>
              </a:rPr>
              <a:t>Monaghan Institute</a:t>
            </a:r>
          </a:p>
        </p:txBody>
      </p:sp>
      <p:pic>
        <p:nvPicPr>
          <p:cNvPr id="10" name="Picture 9" descr="A picture containing drawing&#10;&#10;Description automatically generated">
            <a:extLst>
              <a:ext uri="{FF2B5EF4-FFF2-40B4-BE49-F238E27FC236}">
                <a16:creationId xmlns:a16="http://schemas.microsoft.com/office/drawing/2014/main" id="{67A9CA8F-A9DA-4EE3-A789-6B38747B2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89" y="5948219"/>
            <a:ext cx="1243459" cy="792344"/>
          </a:xfrm>
          <a:prstGeom prst="rect">
            <a:avLst/>
          </a:prstGeom>
        </p:spPr>
      </p:pic>
    </p:spTree>
    <p:extLst>
      <p:ext uri="{BB962C8B-B14F-4D97-AF65-F5344CB8AC3E}">
        <p14:creationId xmlns:p14="http://schemas.microsoft.com/office/powerpoint/2010/main" val="24563315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5C2ED-5125-1F1F-F8E6-BE457C7AD39B}"/>
              </a:ext>
            </a:extLst>
          </p:cNvPr>
          <p:cNvSpPr>
            <a:spLocks noGrp="1"/>
          </p:cNvSpPr>
          <p:nvPr>
            <p:ph type="title"/>
          </p:nvPr>
        </p:nvSpPr>
        <p:spPr>
          <a:xfrm>
            <a:off x="8653347" y="941271"/>
            <a:ext cx="3062868" cy="2264124"/>
          </a:xfrm>
        </p:spPr>
        <p:txBody>
          <a:bodyPr>
            <a:normAutofit/>
          </a:bodyPr>
          <a:lstStyle/>
          <a:p>
            <a:r>
              <a:rPr lang="en-US" b="1" dirty="0">
                <a:solidFill>
                  <a:srgbClr val="00B050"/>
                </a:solidFill>
                <a:latin typeface="Baguet Script"/>
                <a:ea typeface="Calibri Light"/>
                <a:cs typeface="Calibri Light"/>
              </a:rPr>
              <a:t>St Patrick's Day Trad Session</a:t>
            </a:r>
            <a:endParaRPr lang="en-US" b="1" dirty="0">
              <a:solidFill>
                <a:srgbClr val="00B050"/>
              </a:solidFill>
              <a:latin typeface="Baguet Script"/>
            </a:endParaRPr>
          </a:p>
        </p:txBody>
      </p:sp>
      <p:pic>
        <p:nvPicPr>
          <p:cNvPr id="5" name="Content Placeholder 4" descr="A group of girls playing instruments&#10;&#10;Description automatically generated">
            <a:extLst>
              <a:ext uri="{FF2B5EF4-FFF2-40B4-BE49-F238E27FC236}">
                <a16:creationId xmlns:a16="http://schemas.microsoft.com/office/drawing/2014/main" id="{F97FB77C-D2B8-4B82-0B2B-4D58CBBC2616}"/>
              </a:ext>
            </a:extLst>
          </p:cNvPr>
          <p:cNvPicPr>
            <a:picLocks noGrp="1" noChangeAspect="1"/>
          </p:cNvPicPr>
          <p:nvPr>
            <p:ph sz="half" idx="1"/>
          </p:nvPr>
        </p:nvPicPr>
        <p:blipFill>
          <a:blip r:embed="rId2"/>
          <a:stretch>
            <a:fillRect/>
          </a:stretch>
        </p:blipFill>
        <p:spPr>
          <a:xfrm>
            <a:off x="605882" y="260747"/>
            <a:ext cx="7040136" cy="3169289"/>
          </a:xfrm>
        </p:spPr>
      </p:pic>
      <p:pic>
        <p:nvPicPr>
          <p:cNvPr id="6" name="Content Placeholder 5" descr="A group of women sitting at a table with flags and drinks&#10;&#10;Description automatically generated">
            <a:extLst>
              <a:ext uri="{FF2B5EF4-FFF2-40B4-BE49-F238E27FC236}">
                <a16:creationId xmlns:a16="http://schemas.microsoft.com/office/drawing/2014/main" id="{04111F1F-5FC5-5098-222C-9BBF7C53232F}"/>
              </a:ext>
            </a:extLst>
          </p:cNvPr>
          <p:cNvPicPr>
            <a:picLocks noGrp="1" noChangeAspect="1"/>
          </p:cNvPicPr>
          <p:nvPr>
            <p:ph sz="half" idx="2"/>
          </p:nvPr>
        </p:nvPicPr>
        <p:blipFill>
          <a:blip r:embed="rId3"/>
          <a:stretch>
            <a:fillRect/>
          </a:stretch>
        </p:blipFill>
        <p:spPr>
          <a:xfrm>
            <a:off x="3932664" y="3953805"/>
            <a:ext cx="3731941" cy="2408855"/>
          </a:xfrm>
        </p:spPr>
      </p:pic>
      <p:pic>
        <p:nvPicPr>
          <p:cNvPr id="7" name="Picture 6" descr="A person in a green dress holding a microphone&#10;&#10;Description automatically generated">
            <a:extLst>
              <a:ext uri="{FF2B5EF4-FFF2-40B4-BE49-F238E27FC236}">
                <a16:creationId xmlns:a16="http://schemas.microsoft.com/office/drawing/2014/main" id="{831C9EEA-2FB2-61C9-FFD9-5F6DA6EA731C}"/>
              </a:ext>
            </a:extLst>
          </p:cNvPr>
          <p:cNvPicPr>
            <a:picLocks noChangeAspect="1"/>
          </p:cNvPicPr>
          <p:nvPr/>
        </p:nvPicPr>
        <p:blipFill>
          <a:blip r:embed="rId4"/>
          <a:stretch>
            <a:fillRect/>
          </a:stretch>
        </p:blipFill>
        <p:spPr>
          <a:xfrm>
            <a:off x="525351" y="3865755"/>
            <a:ext cx="3261103" cy="2509025"/>
          </a:xfrm>
          <a:prstGeom prst="rect">
            <a:avLst/>
          </a:prstGeom>
        </p:spPr>
      </p:pic>
      <p:pic>
        <p:nvPicPr>
          <p:cNvPr id="8" name="Picture 7" descr="May be an image of 3 people and text">
            <a:extLst>
              <a:ext uri="{FF2B5EF4-FFF2-40B4-BE49-F238E27FC236}">
                <a16:creationId xmlns:a16="http://schemas.microsoft.com/office/drawing/2014/main" id="{4B26D5A1-3785-C91E-6D7E-8FEF21A4A5E5}"/>
              </a:ext>
            </a:extLst>
          </p:cNvPr>
          <p:cNvPicPr>
            <a:picLocks noChangeAspect="1"/>
          </p:cNvPicPr>
          <p:nvPr/>
        </p:nvPicPr>
        <p:blipFill>
          <a:blip r:embed="rId5"/>
          <a:stretch>
            <a:fillRect/>
          </a:stretch>
        </p:blipFill>
        <p:spPr>
          <a:xfrm>
            <a:off x="7982229" y="3652023"/>
            <a:ext cx="3736030" cy="2722757"/>
          </a:xfrm>
          <a:prstGeom prst="rect">
            <a:avLst/>
          </a:prstGeom>
        </p:spPr>
      </p:pic>
    </p:spTree>
    <p:extLst>
      <p:ext uri="{BB962C8B-B14F-4D97-AF65-F5344CB8AC3E}">
        <p14:creationId xmlns:p14="http://schemas.microsoft.com/office/powerpoint/2010/main" val="1593604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A17FA-088E-426B-B30B-767F8AE1C637}"/>
              </a:ext>
            </a:extLst>
          </p:cNvPr>
          <p:cNvSpPr>
            <a:spLocks noGrp="1"/>
          </p:cNvSpPr>
          <p:nvPr>
            <p:ph type="title"/>
          </p:nvPr>
        </p:nvSpPr>
        <p:spPr>
          <a:xfrm>
            <a:off x="124101" y="92280"/>
            <a:ext cx="7692735" cy="1616203"/>
          </a:xfrm>
        </p:spPr>
        <p:txBody>
          <a:bodyPr anchor="b">
            <a:normAutofit fontScale="90000"/>
          </a:bodyPr>
          <a:lstStyle/>
          <a:p>
            <a:r>
              <a:rPr lang="en-IE" sz="3200" dirty="0"/>
              <a:t>Why should I become a MISU class representative?</a:t>
            </a:r>
            <a:br>
              <a:rPr lang="en-IE" sz="3200" dirty="0">
                <a:cs typeface="Calibri Light"/>
              </a:rPr>
            </a:br>
            <a:br>
              <a:rPr lang="en-IE" sz="3200" dirty="0"/>
            </a:br>
            <a:r>
              <a:rPr lang="en-IE" sz="3200" dirty="0"/>
              <a:t>What is in it for me?</a:t>
            </a:r>
          </a:p>
        </p:txBody>
      </p:sp>
      <p:sp>
        <p:nvSpPr>
          <p:cNvPr id="3" name="Content Placeholder 2">
            <a:extLst>
              <a:ext uri="{FF2B5EF4-FFF2-40B4-BE49-F238E27FC236}">
                <a16:creationId xmlns:a16="http://schemas.microsoft.com/office/drawing/2014/main" id="{EFF42C7A-255C-4110-9AC8-46859735565D}"/>
              </a:ext>
            </a:extLst>
          </p:cNvPr>
          <p:cNvSpPr>
            <a:spLocks noGrp="1"/>
          </p:cNvSpPr>
          <p:nvPr>
            <p:ph idx="1"/>
          </p:nvPr>
        </p:nvSpPr>
        <p:spPr>
          <a:xfrm>
            <a:off x="876692" y="1780884"/>
            <a:ext cx="6780218" cy="4849535"/>
          </a:xfrm>
        </p:spPr>
        <p:txBody>
          <a:bodyPr vert="horz" lIns="91440" tIns="45720" rIns="91440" bIns="45720" rtlCol="0" anchor="t">
            <a:noAutofit/>
          </a:bodyPr>
          <a:lstStyle/>
          <a:p>
            <a:r>
              <a:rPr lang="en-IE" sz="2400" dirty="0"/>
              <a:t>Opportunity to </a:t>
            </a:r>
            <a:r>
              <a:rPr lang="en-IE" sz="2400" b="1" dirty="0"/>
              <a:t>network </a:t>
            </a:r>
            <a:r>
              <a:rPr lang="en-IE" sz="2400" dirty="0"/>
              <a:t>- meet new people, share ideas </a:t>
            </a:r>
            <a:endParaRPr lang="en-IE" sz="2400" dirty="0">
              <a:cs typeface="Calibri"/>
            </a:endParaRPr>
          </a:p>
          <a:p>
            <a:r>
              <a:rPr lang="en-IE" sz="2400" dirty="0"/>
              <a:t>Have </a:t>
            </a:r>
            <a:r>
              <a:rPr lang="en-IE" sz="2400" b="1" dirty="0"/>
              <a:t>Fun and Laughter</a:t>
            </a:r>
            <a:r>
              <a:rPr lang="en-IE" sz="2400" dirty="0"/>
              <a:t> as a team together</a:t>
            </a:r>
            <a:endParaRPr lang="en-IE" sz="2400">
              <a:cs typeface="Calibri"/>
            </a:endParaRPr>
          </a:p>
          <a:p>
            <a:r>
              <a:rPr lang="en-IE" sz="2400" dirty="0"/>
              <a:t>Sense of responsibility to</a:t>
            </a:r>
            <a:r>
              <a:rPr lang="en-IE" sz="2400" b="1" dirty="0"/>
              <a:t> bring</a:t>
            </a:r>
            <a:r>
              <a:rPr lang="en-IE" sz="2400" dirty="0"/>
              <a:t> your </a:t>
            </a:r>
            <a:r>
              <a:rPr lang="en-IE" sz="2400" b="1" dirty="0"/>
              <a:t>class views forward</a:t>
            </a:r>
            <a:endParaRPr lang="en-IE" sz="2400" b="1">
              <a:cs typeface="Calibri"/>
            </a:endParaRPr>
          </a:p>
          <a:p>
            <a:r>
              <a:rPr lang="en-IE" sz="2400" b="1" dirty="0"/>
              <a:t>Giving back to our community</a:t>
            </a:r>
            <a:r>
              <a:rPr lang="en-IE" sz="2400" dirty="0"/>
              <a:t> and having a sense of achievement</a:t>
            </a:r>
            <a:endParaRPr lang="en-IE" sz="2400">
              <a:cs typeface="Calibri"/>
            </a:endParaRPr>
          </a:p>
          <a:p>
            <a:r>
              <a:rPr lang="en-IE" sz="2400" b="1" dirty="0"/>
              <a:t>Improving </a:t>
            </a:r>
            <a:r>
              <a:rPr lang="en-IE" sz="2400" dirty="0"/>
              <a:t>your </a:t>
            </a:r>
            <a:r>
              <a:rPr lang="en-IE" sz="2400" b="1" dirty="0"/>
              <a:t>leadership &amp; teamworking</a:t>
            </a:r>
            <a:r>
              <a:rPr lang="en-IE" sz="2400" dirty="0"/>
              <a:t> skills for your industry sector</a:t>
            </a:r>
            <a:endParaRPr lang="en-IE" sz="2400">
              <a:cs typeface="Calibri"/>
            </a:endParaRPr>
          </a:p>
          <a:p>
            <a:r>
              <a:rPr lang="en-IE" sz="2400" dirty="0"/>
              <a:t>Enhance your</a:t>
            </a:r>
            <a:r>
              <a:rPr lang="en-IE" sz="2400" b="1" dirty="0"/>
              <a:t> CV </a:t>
            </a:r>
            <a:endParaRPr lang="en-IE" sz="2400" b="1" dirty="0">
              <a:cs typeface="Calibri"/>
            </a:endParaRPr>
          </a:p>
          <a:p>
            <a:r>
              <a:rPr lang="en-IE" sz="2400" dirty="0"/>
              <a:t>Have </a:t>
            </a:r>
            <a:r>
              <a:rPr lang="en-IE" sz="2400" b="1" dirty="0"/>
              <a:t>great moments &amp; memories</a:t>
            </a:r>
            <a:r>
              <a:rPr lang="en-IE" sz="2400" dirty="0"/>
              <a:t> you will never forget!</a:t>
            </a:r>
            <a:endParaRPr lang="en-IE" sz="2400" dirty="0">
              <a:cs typeface="Calibri"/>
            </a:endParaRPr>
          </a:p>
          <a:p>
            <a:endParaRPr lang="en-IE" sz="1700"/>
          </a:p>
          <a:p>
            <a:endParaRPr lang="en-IE" sz="1700"/>
          </a:p>
        </p:txBody>
      </p:sp>
      <p:pic>
        <p:nvPicPr>
          <p:cNvPr id="5" name="Picture 4" descr="A close up of a sign&#10;&#10;Description automatically generated">
            <a:extLst>
              <a:ext uri="{FF2B5EF4-FFF2-40B4-BE49-F238E27FC236}">
                <a16:creationId xmlns:a16="http://schemas.microsoft.com/office/drawing/2014/main" id="{A90FC5FF-0631-471E-BE6B-0BBD9E5CF7ED}"/>
              </a:ext>
            </a:extLst>
          </p:cNvPr>
          <p:cNvPicPr>
            <a:picLocks noChangeAspect="1"/>
          </p:cNvPicPr>
          <p:nvPr/>
        </p:nvPicPr>
        <p:blipFill rotWithShape="1">
          <a:blip r:embed="rId3">
            <a:extLst>
              <a:ext uri="{28A0092B-C50C-407E-A947-70E740481C1C}">
                <a14:useLocalDpi xmlns:a14="http://schemas.microsoft.com/office/drawing/2010/main" val="0"/>
              </a:ext>
            </a:extLst>
          </a:blip>
          <a:srcRect r="4196" b="-3"/>
          <a:stretch/>
        </p:blipFill>
        <p:spPr>
          <a:xfrm>
            <a:off x="7904664" y="3367"/>
            <a:ext cx="4167634" cy="3062130"/>
          </a:xfrm>
          <a:prstGeom prst="rect">
            <a:avLst/>
          </a:prstGeom>
        </p:spPr>
      </p:pic>
      <p:pic>
        <p:nvPicPr>
          <p:cNvPr id="4" name="Picture 3" descr="Image result for your voice matters">
            <a:extLst>
              <a:ext uri="{FF2B5EF4-FFF2-40B4-BE49-F238E27FC236}">
                <a16:creationId xmlns:a16="http://schemas.microsoft.com/office/drawing/2014/main" id="{69E6F0C0-7F8A-0A57-9EEB-557241BA1216}"/>
              </a:ext>
            </a:extLst>
          </p:cNvPr>
          <p:cNvPicPr>
            <a:picLocks noChangeAspect="1"/>
          </p:cNvPicPr>
          <p:nvPr/>
        </p:nvPicPr>
        <p:blipFill rotWithShape="1">
          <a:blip r:embed="rId4"/>
          <a:srcRect t="15222"/>
          <a:stretch/>
        </p:blipFill>
        <p:spPr>
          <a:xfrm>
            <a:off x="7359035" y="3438407"/>
            <a:ext cx="4668846" cy="3429000"/>
          </a:xfrm>
          <a:prstGeom prst="rect">
            <a:avLst/>
          </a:prstGeom>
        </p:spPr>
      </p:pic>
      <p:grpSp>
        <p:nvGrpSpPr>
          <p:cNvPr id="22" name="Group 21">
            <a:extLst>
              <a:ext uri="{FF2B5EF4-FFF2-40B4-BE49-F238E27FC236}">
                <a16:creationId xmlns:a16="http://schemas.microsoft.com/office/drawing/2014/main" id="{9E2F459E-8EB3-985C-3049-33F6B920D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23" name="Rectangle 22">
              <a:extLst>
                <a:ext uri="{FF2B5EF4-FFF2-40B4-BE49-F238E27FC236}">
                  <a16:creationId xmlns:a16="http://schemas.microsoft.com/office/drawing/2014/main" id="{A71AB682-1CAC-7672-C637-B014B86EBC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93956D-B33D-633F-BDBE-3353AA946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8762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59F136-5BC1-95A1-5519-95523E1E8970}"/>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4300" kern="1200">
                <a:solidFill>
                  <a:schemeClr val="bg1"/>
                </a:solidFill>
                <a:latin typeface="+mj-lt"/>
                <a:ea typeface="+mj-ea"/>
                <a:cs typeface="+mj-cs"/>
              </a:rPr>
              <a:t>Intercultural Awareness and Diversity Day</a:t>
            </a:r>
          </a:p>
        </p:txBody>
      </p:sp>
      <p:pic>
        <p:nvPicPr>
          <p:cNvPr id="10" name="Picture 9" descr="May be an image of 7 people, crowd and text">
            <a:extLst>
              <a:ext uri="{FF2B5EF4-FFF2-40B4-BE49-F238E27FC236}">
                <a16:creationId xmlns:a16="http://schemas.microsoft.com/office/drawing/2014/main" id="{E0AFD924-24D4-084E-91E0-2D02856423DD}"/>
              </a:ext>
            </a:extLst>
          </p:cNvPr>
          <p:cNvPicPr>
            <a:picLocks noChangeAspect="1"/>
          </p:cNvPicPr>
          <p:nvPr/>
        </p:nvPicPr>
        <p:blipFill>
          <a:blip r:embed="rId2"/>
          <a:srcRect r="138" b="2"/>
          <a:stretch/>
        </p:blipFill>
        <p:spPr>
          <a:xfrm>
            <a:off x="20"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9" name="Content Placeholder 8" descr="May be an image of 2 people and scarf">
            <a:extLst>
              <a:ext uri="{FF2B5EF4-FFF2-40B4-BE49-F238E27FC236}">
                <a16:creationId xmlns:a16="http://schemas.microsoft.com/office/drawing/2014/main" id="{F378DD6B-D65C-6B8A-BEEE-D37FF974C09E}"/>
              </a:ext>
            </a:extLst>
          </p:cNvPr>
          <p:cNvPicPr>
            <a:picLocks noChangeAspect="1"/>
          </p:cNvPicPr>
          <p:nvPr/>
        </p:nvPicPr>
        <p:blipFill>
          <a:blip r:embed="rId3"/>
          <a:srcRect r="2747" b="2"/>
          <a:stretch/>
        </p:blipFill>
        <p:spPr>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11" name="Picture 10" descr="May be an image of 4 people, hospital and text">
            <a:extLst>
              <a:ext uri="{FF2B5EF4-FFF2-40B4-BE49-F238E27FC236}">
                <a16:creationId xmlns:a16="http://schemas.microsoft.com/office/drawing/2014/main" id="{050F6512-81DB-6973-51E3-53B80804D4BD}"/>
              </a:ext>
            </a:extLst>
          </p:cNvPr>
          <p:cNvPicPr>
            <a:picLocks noChangeAspect="1"/>
          </p:cNvPicPr>
          <p:nvPr/>
        </p:nvPicPr>
        <p:blipFill>
          <a:blip r:embed="rId4"/>
          <a:srcRect r="-2" b="1034"/>
          <a:stretch/>
        </p:blipFill>
        <p:spPr>
          <a:xfrm>
            <a:off x="8191500" y="1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p:spPr>
      </p:pic>
      <p:grpSp>
        <p:nvGrpSpPr>
          <p:cNvPr id="61" name="Group 60">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62" name="Freeform: Shape 61">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620577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E12D8B-7CA3-53A4-BA46-7F7773876BC2}"/>
              </a:ext>
            </a:extLst>
          </p:cNvPr>
          <p:cNvSpPr>
            <a:spLocks noGrp="1"/>
          </p:cNvSpPr>
          <p:nvPr>
            <p:ph type="title"/>
          </p:nvPr>
        </p:nvSpPr>
        <p:spPr>
          <a:xfrm>
            <a:off x="104078" y="4428000"/>
            <a:ext cx="11886503" cy="1400400"/>
          </a:xfrm>
        </p:spPr>
        <p:txBody>
          <a:bodyPr vert="horz" wrap="square" lIns="91440" tIns="45720" rIns="91440" bIns="45720" rtlCol="0" anchor="b">
            <a:normAutofit/>
          </a:bodyPr>
          <a:lstStyle/>
          <a:p>
            <a:r>
              <a:rPr lang="en-US" sz="3100" kern="1200" dirty="0">
                <a:solidFill>
                  <a:schemeClr val="bg1"/>
                </a:solidFill>
                <a:latin typeface="+mj-lt"/>
                <a:ea typeface="+mj-ea"/>
                <a:cs typeface="+mj-cs"/>
              </a:rPr>
              <a:t>Lots of Socks Coffee morning Fundraiser for</a:t>
            </a:r>
            <a:br>
              <a:rPr lang="en-US" sz="3100" dirty="0">
                <a:solidFill>
                  <a:schemeClr val="bg1"/>
                </a:solidFill>
              </a:rPr>
            </a:br>
            <a:r>
              <a:rPr lang="en-US" sz="3100" dirty="0">
                <a:solidFill>
                  <a:schemeClr val="bg1"/>
                </a:solidFill>
              </a:rPr>
              <a:t> </a:t>
            </a:r>
            <a:r>
              <a:rPr lang="en-US" sz="3100" kern="1200" dirty="0">
                <a:solidFill>
                  <a:schemeClr val="bg1"/>
                </a:solidFill>
                <a:latin typeface="+mj-lt"/>
                <a:ea typeface="+mj-ea"/>
                <a:cs typeface="+mj-cs"/>
              </a:rPr>
              <a:t>Down Syndrome North East Centre </a:t>
            </a:r>
          </a:p>
        </p:txBody>
      </p:sp>
      <p:pic>
        <p:nvPicPr>
          <p:cNvPr id="5" name="Content Placeholder 4" descr="A group of people posing for a photo&#10;&#10;Description automatically generated">
            <a:extLst>
              <a:ext uri="{FF2B5EF4-FFF2-40B4-BE49-F238E27FC236}">
                <a16:creationId xmlns:a16="http://schemas.microsoft.com/office/drawing/2014/main" id="{C23C34C1-3535-CC96-4163-525118C59990}"/>
              </a:ext>
            </a:extLst>
          </p:cNvPr>
          <p:cNvPicPr>
            <a:picLocks noGrp="1" noChangeAspect="1"/>
          </p:cNvPicPr>
          <p:nvPr>
            <p:ph sz="half" idx="1"/>
          </p:nvPr>
        </p:nvPicPr>
        <p:blipFill>
          <a:blip r:embed="rId2"/>
          <a:srcRect t="25280" r="1" b="9532"/>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6" name="Content Placeholder 5" descr="May be an image of 3 people">
            <a:extLst>
              <a:ext uri="{FF2B5EF4-FFF2-40B4-BE49-F238E27FC236}">
                <a16:creationId xmlns:a16="http://schemas.microsoft.com/office/drawing/2014/main" id="{781E6279-E6BC-D801-9010-52231F2911CF}"/>
              </a:ext>
            </a:extLst>
          </p:cNvPr>
          <p:cNvPicPr>
            <a:picLocks noGrp="1" noChangeAspect="1"/>
          </p:cNvPicPr>
          <p:nvPr>
            <p:ph sz="half" idx="2"/>
          </p:nvPr>
        </p:nvPicPr>
        <p:blipFill>
          <a:blip r:embed="rId3"/>
          <a:srcRect t="21301" r="1" b="12241"/>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3" name="Group 1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158912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06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person, ground, outdoor&#10;&#10;Description automatically generated">
            <a:extLst>
              <a:ext uri="{FF2B5EF4-FFF2-40B4-BE49-F238E27FC236}">
                <a16:creationId xmlns:a16="http://schemas.microsoft.com/office/drawing/2014/main" id="{3E03B78A-8806-4BC5-842E-9FD5C855E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815" y="4435158"/>
            <a:ext cx="2361883" cy="2418715"/>
          </a:xfrm>
          <a:prstGeom prst="rect">
            <a:avLst/>
          </a:prstGeom>
        </p:spPr>
      </p:pic>
      <p:pic>
        <p:nvPicPr>
          <p:cNvPr id="8" name="Content Placeholder 7" descr="A picture containing indoor, floor, green, cluttered&#10;&#10;Description automatically generated">
            <a:extLst>
              <a:ext uri="{FF2B5EF4-FFF2-40B4-BE49-F238E27FC236}">
                <a16:creationId xmlns:a16="http://schemas.microsoft.com/office/drawing/2014/main" id="{B45CED13-CCA9-4B29-9F0E-3B712CFCC54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3473" r="211" b="-151"/>
          <a:stretch/>
        </p:blipFill>
        <p:spPr>
          <a:xfrm>
            <a:off x="3473768" y="4364038"/>
            <a:ext cx="4811090" cy="2425282"/>
          </a:xfrm>
        </p:spPr>
      </p:pic>
      <p:pic>
        <p:nvPicPr>
          <p:cNvPr id="6" name="Content Placeholder 5" descr="A group of people gathered outside&#10;&#10;Description automatically generated with medium confidence">
            <a:extLst>
              <a:ext uri="{FF2B5EF4-FFF2-40B4-BE49-F238E27FC236}">
                <a16:creationId xmlns:a16="http://schemas.microsoft.com/office/drawing/2014/main" id="{65CDF2CC-CF10-437A-9ED1-390C3200EE7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484370" y="-4762"/>
            <a:ext cx="6613208" cy="4250055"/>
          </a:xfrm>
        </p:spPr>
      </p:pic>
      <p:sp>
        <p:nvSpPr>
          <p:cNvPr id="2" name="Title 1">
            <a:extLst>
              <a:ext uri="{FF2B5EF4-FFF2-40B4-BE49-F238E27FC236}">
                <a16:creationId xmlns:a16="http://schemas.microsoft.com/office/drawing/2014/main" id="{CF888177-50FA-496B-B5FE-78145012926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dirty="0">
                <a:solidFill>
                  <a:srgbClr val="FFFFFF"/>
                </a:solidFill>
                <a:latin typeface="+mj-lt"/>
                <a:ea typeface="+mj-ea"/>
                <a:cs typeface="+mj-cs"/>
              </a:rPr>
              <a:t>GREEN DAY – </a:t>
            </a:r>
            <a:r>
              <a:rPr lang="en-US" sz="2200" kern="1200">
                <a:solidFill>
                  <a:srgbClr val="FFFFFF"/>
                </a:solidFill>
                <a:latin typeface="+mj-lt"/>
                <a:ea typeface="+mj-ea"/>
                <a:cs typeface="+mj-cs"/>
              </a:rPr>
              <a:t>Environmental</a:t>
            </a:r>
            <a:r>
              <a:rPr lang="en-US" sz="2200">
                <a:solidFill>
                  <a:srgbClr val="FFFFFF"/>
                </a:solidFill>
              </a:rPr>
              <a:t>/Sustainability   </a:t>
            </a:r>
            <a:r>
              <a:rPr lang="en-US" sz="2200" dirty="0">
                <a:solidFill>
                  <a:srgbClr val="FFFFFF"/>
                </a:solidFill>
              </a:rPr>
              <a:t> </a:t>
            </a:r>
            <a:r>
              <a:rPr lang="en-US" sz="2200" kern="1200" dirty="0">
                <a:solidFill>
                  <a:srgbClr val="FFFFFF"/>
                </a:solidFill>
                <a:latin typeface="+mj-lt"/>
                <a:ea typeface="+mj-ea"/>
                <a:cs typeface="+mj-cs"/>
              </a:rPr>
              <a:t>issues</a:t>
            </a:r>
          </a:p>
        </p:txBody>
      </p:sp>
      <p:pic>
        <p:nvPicPr>
          <p:cNvPr id="18" name="Picture 17" descr="A picture containing drawing&#10;&#10;Description automatically generated">
            <a:extLst>
              <a:ext uri="{FF2B5EF4-FFF2-40B4-BE49-F238E27FC236}">
                <a16:creationId xmlns:a16="http://schemas.microsoft.com/office/drawing/2014/main" id="{1F9DB1C7-5B6A-40ED-B069-60C49E77C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3884" y="6092982"/>
            <a:ext cx="1089516" cy="694250"/>
          </a:xfrm>
          <a:prstGeom prst="rect">
            <a:avLst/>
          </a:prstGeom>
        </p:spPr>
      </p:pic>
    </p:spTree>
    <p:extLst>
      <p:ext uri="{BB962C8B-B14F-4D97-AF65-F5344CB8AC3E}">
        <p14:creationId xmlns:p14="http://schemas.microsoft.com/office/powerpoint/2010/main" val="2591764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close-up of a word&#10;&#10;Description automatically generated">
            <a:extLst>
              <a:ext uri="{FF2B5EF4-FFF2-40B4-BE49-F238E27FC236}">
                <a16:creationId xmlns:a16="http://schemas.microsoft.com/office/drawing/2014/main" id="{7736EEA3-7E6F-36C2-7D32-709B8EA0F46C}"/>
              </a:ext>
            </a:extLst>
          </p:cNvPr>
          <p:cNvPicPr>
            <a:picLocks noGrp="1" noChangeAspect="1"/>
          </p:cNvPicPr>
          <p:nvPr>
            <p:ph sz="half" idx="1"/>
          </p:nvPr>
        </p:nvPicPr>
        <p:blipFill>
          <a:blip r:embed="rId2"/>
          <a:stretch>
            <a:fillRect/>
          </a:stretch>
        </p:blipFill>
        <p:spPr>
          <a:xfrm>
            <a:off x="65429" y="353329"/>
            <a:ext cx="5456797" cy="1946260"/>
          </a:xfrm>
        </p:spPr>
      </p:pic>
      <p:sp>
        <p:nvSpPr>
          <p:cNvPr id="4" name="Content Placeholder 3">
            <a:extLst>
              <a:ext uri="{FF2B5EF4-FFF2-40B4-BE49-F238E27FC236}">
                <a16:creationId xmlns:a16="http://schemas.microsoft.com/office/drawing/2014/main" id="{43AABFD0-64E3-F15D-B0FA-3FD923CD0A55}"/>
              </a:ext>
            </a:extLst>
          </p:cNvPr>
          <p:cNvSpPr>
            <a:spLocks noGrp="1"/>
          </p:cNvSpPr>
          <p:nvPr>
            <p:ph sz="half" idx="2"/>
          </p:nvPr>
        </p:nvSpPr>
        <p:spPr>
          <a:xfrm>
            <a:off x="5403967" y="351718"/>
            <a:ext cx="6990157" cy="2272318"/>
          </a:xfrm>
        </p:spPr>
        <p:txBody>
          <a:bodyPr vert="horz" lIns="91440" tIns="45720" rIns="91440" bIns="45720" rtlCol="0" anchor="t">
            <a:normAutofit fontScale="62500" lnSpcReduction="20000"/>
          </a:bodyPr>
          <a:lstStyle/>
          <a:p>
            <a:pPr marL="0" indent="0" defTabSz="969264">
              <a:spcBef>
                <a:spcPts val="1060"/>
              </a:spcBef>
              <a:buNone/>
            </a:pPr>
            <a:r>
              <a:rPr lang="en-US" sz="4200" kern="1200" dirty="0">
                <a:latin typeface="+mn-lt"/>
                <a:ea typeface="+mn-ea"/>
                <a:cs typeface="Calibri"/>
              </a:rPr>
              <a:t>MI Clubs and Societies are </a:t>
            </a:r>
            <a:r>
              <a:rPr lang="en-US" sz="4200" b="1" kern="1200" dirty="0">
                <a:latin typeface="+mn-lt"/>
                <a:ea typeface="+mn-ea"/>
                <a:cs typeface="Calibri"/>
              </a:rPr>
              <a:t>set up by</a:t>
            </a:r>
            <a:r>
              <a:rPr lang="en-US" sz="4200" b="1" dirty="0">
                <a:cs typeface="Calibri"/>
              </a:rPr>
              <a:t> Students</a:t>
            </a:r>
            <a:endParaRPr lang="en-US" b="1" dirty="0"/>
          </a:p>
          <a:p>
            <a:pPr marL="0" indent="0" defTabSz="969264">
              <a:spcBef>
                <a:spcPts val="1060"/>
              </a:spcBef>
              <a:buNone/>
            </a:pPr>
            <a:endParaRPr lang="en-US" sz="4200" dirty="0">
              <a:cs typeface="Calibri"/>
            </a:endParaRPr>
          </a:p>
          <a:p>
            <a:pPr marL="0" indent="0" defTabSz="969264">
              <a:spcBef>
                <a:spcPts val="1060"/>
              </a:spcBef>
              <a:buNone/>
            </a:pPr>
            <a:r>
              <a:rPr lang="en-US" sz="4200" dirty="0">
                <a:cs typeface="Calibri"/>
              </a:rPr>
              <a:t> </a:t>
            </a:r>
            <a:r>
              <a:rPr lang="en-US" sz="4200" kern="1200" dirty="0">
                <a:latin typeface="+mn-lt"/>
                <a:ea typeface="+mn-ea"/>
                <a:cs typeface="Calibri"/>
              </a:rPr>
              <a:t>and</a:t>
            </a:r>
            <a:r>
              <a:rPr lang="en-US" sz="4200" dirty="0">
                <a:cs typeface="Calibri"/>
              </a:rPr>
              <a:t> are </a:t>
            </a:r>
            <a:r>
              <a:rPr lang="en-US" sz="4200" b="1" dirty="0">
                <a:cs typeface="Calibri"/>
              </a:rPr>
              <a:t>self-managed by</a:t>
            </a:r>
            <a:r>
              <a:rPr lang="en-US" sz="4200" b="1" kern="1200" dirty="0">
                <a:latin typeface="+mn-lt"/>
                <a:ea typeface="+mn-ea"/>
                <a:cs typeface="Calibri"/>
              </a:rPr>
              <a:t> </a:t>
            </a:r>
            <a:r>
              <a:rPr lang="en-US" sz="4200" b="1" dirty="0">
                <a:cs typeface="Calibri"/>
              </a:rPr>
              <a:t>Students</a:t>
            </a:r>
          </a:p>
          <a:p>
            <a:pPr marL="0" indent="0" defTabSz="969264">
              <a:spcBef>
                <a:spcPts val="1060"/>
              </a:spcBef>
              <a:buNone/>
            </a:pPr>
            <a:r>
              <a:rPr lang="en-US" sz="4200" b="1" dirty="0">
                <a:ea typeface="Calibri" panose="020F0502020204030204"/>
                <a:cs typeface="Calibri" panose="020F0502020204030204"/>
              </a:rPr>
              <a:t>Setting up a club go to the MI Website SU Page and complete the  form</a:t>
            </a:r>
          </a:p>
        </p:txBody>
      </p:sp>
      <p:pic>
        <p:nvPicPr>
          <p:cNvPr id="2" name="Picture 1" descr="A screenshot of a computer&#10;&#10;AI-generated content may be incorrect.">
            <a:extLst>
              <a:ext uri="{FF2B5EF4-FFF2-40B4-BE49-F238E27FC236}">
                <a16:creationId xmlns:a16="http://schemas.microsoft.com/office/drawing/2014/main" id="{0412E884-0640-C4B0-C7D2-06CA8B9BFAC5}"/>
              </a:ext>
            </a:extLst>
          </p:cNvPr>
          <p:cNvPicPr>
            <a:picLocks noChangeAspect="1"/>
          </p:cNvPicPr>
          <p:nvPr/>
        </p:nvPicPr>
        <p:blipFill>
          <a:blip r:embed="rId3"/>
          <a:stretch>
            <a:fillRect/>
          </a:stretch>
        </p:blipFill>
        <p:spPr>
          <a:xfrm>
            <a:off x="671190" y="2296453"/>
            <a:ext cx="8943474" cy="4595210"/>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1B27548-5DE5-EE7B-683B-F6DC37D69E32}"/>
                  </a:ext>
                </a:extLst>
              </p14:cNvPr>
              <p14:cNvContentPartPr/>
              <p14:nvPr/>
            </p14:nvContentPartPr>
            <p14:xfrm>
              <a:off x="8906680" y="2013857"/>
              <a:ext cx="2315500" cy="2402558"/>
            </p14:xfrm>
          </p:contentPart>
        </mc:Choice>
        <mc:Fallback xmlns="">
          <p:pic>
            <p:nvPicPr>
              <p:cNvPr id="6" name="Ink 5">
                <a:extLst>
                  <a:ext uri="{FF2B5EF4-FFF2-40B4-BE49-F238E27FC236}">
                    <a16:creationId xmlns:a16="http://schemas.microsoft.com/office/drawing/2014/main" id="{41B27548-5DE5-EE7B-683B-F6DC37D69E32}"/>
                  </a:ext>
                </a:extLst>
              </p:cNvPr>
              <p:cNvPicPr/>
              <p:nvPr/>
            </p:nvPicPr>
            <p:blipFill>
              <a:blip r:embed="rId5"/>
              <a:stretch>
                <a:fillRect/>
              </a:stretch>
            </p:blipFill>
            <p:spPr>
              <a:xfrm>
                <a:off x="8852689" y="1906237"/>
                <a:ext cx="2423122" cy="261815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2A2D297A-7270-B336-BAF9-C10AF935AB94}"/>
                  </a:ext>
                </a:extLst>
              </p14:cNvPr>
              <p14:cNvContentPartPr/>
              <p14:nvPr/>
            </p14:nvContentPartPr>
            <p14:xfrm>
              <a:off x="8860971" y="3953847"/>
              <a:ext cx="755266" cy="473496"/>
            </p14:xfrm>
          </p:contentPart>
        </mc:Choice>
        <mc:Fallback xmlns="">
          <p:pic>
            <p:nvPicPr>
              <p:cNvPr id="7" name="Ink 6">
                <a:extLst>
                  <a:ext uri="{FF2B5EF4-FFF2-40B4-BE49-F238E27FC236}">
                    <a16:creationId xmlns:a16="http://schemas.microsoft.com/office/drawing/2014/main" id="{2A2D297A-7270-B336-BAF9-C10AF935AB94}"/>
                  </a:ext>
                </a:extLst>
              </p:cNvPr>
              <p:cNvPicPr/>
              <p:nvPr/>
            </p:nvPicPr>
            <p:blipFill>
              <a:blip r:embed="rId7"/>
              <a:stretch>
                <a:fillRect/>
              </a:stretch>
            </p:blipFill>
            <p:spPr>
              <a:xfrm>
                <a:off x="8806998" y="3846267"/>
                <a:ext cx="862853" cy="68901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A9697BF6-B2EC-BCC3-5B4D-7EC994FFB147}"/>
                  </a:ext>
                </a:extLst>
              </p14:cNvPr>
              <p14:cNvContentPartPr/>
              <p14:nvPr/>
            </p14:nvContentPartPr>
            <p14:xfrm>
              <a:off x="8936708" y="3854807"/>
              <a:ext cx="136511" cy="357963"/>
            </p14:xfrm>
          </p:contentPart>
        </mc:Choice>
        <mc:Fallback xmlns="">
          <p:pic>
            <p:nvPicPr>
              <p:cNvPr id="8" name="Ink 7">
                <a:extLst>
                  <a:ext uri="{FF2B5EF4-FFF2-40B4-BE49-F238E27FC236}">
                    <a16:creationId xmlns:a16="http://schemas.microsoft.com/office/drawing/2014/main" id="{A9697BF6-B2EC-BCC3-5B4D-7EC994FFB147}"/>
                  </a:ext>
                </a:extLst>
              </p:cNvPr>
              <p:cNvPicPr/>
              <p:nvPr/>
            </p:nvPicPr>
            <p:blipFill>
              <a:blip r:embed="rId9"/>
              <a:stretch>
                <a:fillRect/>
              </a:stretch>
            </p:blipFill>
            <p:spPr>
              <a:xfrm>
                <a:off x="8882822" y="3746878"/>
                <a:ext cx="243924" cy="5734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F25BAB9A-A588-6689-F153-D2C23DFB910F}"/>
                  </a:ext>
                </a:extLst>
              </p14:cNvPr>
              <p14:cNvContentPartPr/>
              <p14:nvPr/>
            </p14:nvContentPartPr>
            <p14:xfrm>
              <a:off x="8937171" y="3802105"/>
              <a:ext cx="619091" cy="335420"/>
            </p14:xfrm>
          </p:contentPart>
        </mc:Choice>
        <mc:Fallback xmlns="">
          <p:pic>
            <p:nvPicPr>
              <p:cNvPr id="9" name="Ink 8">
                <a:extLst>
                  <a:ext uri="{FF2B5EF4-FFF2-40B4-BE49-F238E27FC236}">
                    <a16:creationId xmlns:a16="http://schemas.microsoft.com/office/drawing/2014/main" id="{F25BAB9A-A588-6689-F153-D2C23DFB910F}"/>
                  </a:ext>
                </a:extLst>
              </p:cNvPr>
              <p:cNvPicPr/>
              <p:nvPr/>
            </p:nvPicPr>
            <p:blipFill>
              <a:blip r:embed="rId11"/>
              <a:stretch>
                <a:fillRect/>
              </a:stretch>
            </p:blipFill>
            <p:spPr>
              <a:xfrm>
                <a:off x="8883212" y="3694612"/>
                <a:ext cx="726650" cy="55076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772DAB27-4FF9-226D-E49A-81FA21D47CD2}"/>
                  </a:ext>
                </a:extLst>
              </p14:cNvPr>
              <p14:cNvContentPartPr/>
              <p14:nvPr/>
            </p14:nvContentPartPr>
            <p14:xfrm>
              <a:off x="5007428" y="4996542"/>
              <a:ext cx="614885" cy="54912"/>
            </p14:xfrm>
          </p:contentPart>
        </mc:Choice>
        <mc:Fallback xmlns="">
          <p:pic>
            <p:nvPicPr>
              <p:cNvPr id="10" name="Ink 9">
                <a:extLst>
                  <a:ext uri="{FF2B5EF4-FFF2-40B4-BE49-F238E27FC236}">
                    <a16:creationId xmlns:a16="http://schemas.microsoft.com/office/drawing/2014/main" id="{772DAB27-4FF9-226D-E49A-81FA21D47CD2}"/>
                  </a:ext>
                </a:extLst>
              </p:cNvPr>
              <p:cNvPicPr/>
              <p:nvPr/>
            </p:nvPicPr>
            <p:blipFill>
              <a:blip r:embed="rId13"/>
              <a:stretch>
                <a:fillRect/>
              </a:stretch>
            </p:blipFill>
            <p:spPr>
              <a:xfrm>
                <a:off x="4953819" y="4889571"/>
                <a:ext cx="722463" cy="268498"/>
              </a:xfrm>
              <a:prstGeom prst="rect">
                <a:avLst/>
              </a:prstGeom>
            </p:spPr>
          </p:pic>
        </mc:Fallback>
      </mc:AlternateContent>
    </p:spTree>
    <p:extLst>
      <p:ext uri="{BB962C8B-B14F-4D97-AF65-F5344CB8AC3E}">
        <p14:creationId xmlns:p14="http://schemas.microsoft.com/office/powerpoint/2010/main" val="129568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4385066"/>
            <a:ext cx="10923638" cy="1970597"/>
          </a:xfrm>
        </p:spPr>
        <p:txBody>
          <a:bodyPr vert="horz" lIns="91440" tIns="45720" rIns="91440" bIns="45720" rtlCol="0" anchor="b">
            <a:normAutofit/>
          </a:bodyPr>
          <a:lstStyle/>
          <a:p>
            <a:r>
              <a:rPr lang="en-US" sz="6600" kern="1200" dirty="0">
                <a:solidFill>
                  <a:schemeClr val="tx1"/>
                </a:solidFill>
                <a:latin typeface="+mj-lt"/>
                <a:ea typeface="+mj-ea"/>
                <a:cs typeface="+mj-cs"/>
              </a:rPr>
              <a:t>Music club </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0339" r="-1" b="-1"/>
          <a:stretch/>
        </p:blipFill>
        <p:spPr>
          <a:xfrm>
            <a:off x="20" y="10"/>
            <a:ext cx="4059916" cy="4242806"/>
          </a:xfrm>
          <a:prstGeom prst="rect">
            <a:avLst/>
          </a:prstGeom>
        </p:spPr>
      </p:pic>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6395" r="9923" b="-3"/>
          <a:stretch/>
        </p:blipFill>
        <p:spPr>
          <a:xfrm>
            <a:off x="4090482" y="-1"/>
            <a:ext cx="4062918" cy="424281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51" r="26021"/>
          <a:stretch/>
        </p:blipFill>
        <p:spPr>
          <a:xfrm>
            <a:off x="8132064" y="10"/>
            <a:ext cx="4059936" cy="4242806"/>
          </a:xfrm>
          <a:prstGeom prst="rect">
            <a:avLst/>
          </a:prstGeom>
        </p:spPr>
      </p:pic>
      <p:cxnSp>
        <p:nvCxnSpPr>
          <p:cNvPr id="13" name="Straight Connector 1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a:xfrm>
            <a:off x="609600" y="6356350"/>
            <a:ext cx="7543800" cy="365125"/>
          </a:xfrm>
        </p:spPr>
        <p:txBody>
          <a:bodyPr vert="horz" lIns="91440" tIns="45720" rIns="91440" bIns="45720" rtlCol="0" anchor="ctr">
            <a:normAutofit/>
          </a:bodyPr>
          <a:lstStyle/>
          <a:p>
            <a:pPr algn="l">
              <a:spcAft>
                <a:spcPts val="600"/>
              </a:spcAft>
            </a:pPr>
            <a:r>
              <a:rPr lang="en-US" kern="1200">
                <a:solidFill>
                  <a:schemeClr val="tx1"/>
                </a:solidFill>
                <a:latin typeface="+mn-lt"/>
                <a:ea typeface="+mn-ea"/>
                <a:cs typeface="+mn-cs"/>
              </a:rPr>
              <a:t>Monaghan Institute</a:t>
            </a:r>
          </a:p>
        </p:txBody>
      </p:sp>
      <p:sp>
        <p:nvSpPr>
          <p:cNvPr id="5" name="Slide Number Placeholder 4"/>
          <p:cNvSpPr>
            <a:spLocks noGrp="1"/>
          </p:cNvSpPr>
          <p:nvPr>
            <p:ph type="sldNum" sz="quarter" idx="12"/>
          </p:nvPr>
        </p:nvSpPr>
        <p:spPr>
          <a:xfrm>
            <a:off x="10739336" y="6356350"/>
            <a:ext cx="614464" cy="365125"/>
          </a:xfrm>
        </p:spPr>
        <p:txBody>
          <a:bodyPr vert="horz" lIns="91440" tIns="45720" rIns="91440" bIns="45720" rtlCol="0" anchor="ctr">
            <a:normAutofit/>
          </a:bodyPr>
          <a:lstStyle/>
          <a:p>
            <a:pPr>
              <a:spcAft>
                <a:spcPts val="600"/>
              </a:spcAft>
            </a:pPr>
            <a:fld id="{B29E7AE1-7235-40C3-8AB2-57C2AACABDAC}" type="slidenum">
              <a:rPr lang="en-US">
                <a:solidFill>
                  <a:schemeClr val="tx1"/>
                </a:solidFill>
              </a:rPr>
              <a:pPr>
                <a:spcAft>
                  <a:spcPts val="600"/>
                </a:spcAft>
              </a:pPr>
              <a:t>34</a:t>
            </a:fld>
            <a:endParaRPr lang="en-US">
              <a:solidFill>
                <a:schemeClr val="tx1"/>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1976" y="5627969"/>
            <a:ext cx="1349728" cy="11557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367C4662-EEAC-41B0-97DD-649A8C9135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4381" y="5553438"/>
            <a:ext cx="2047619" cy="1304762"/>
          </a:xfrm>
          <a:prstGeom prst="rect">
            <a:avLst/>
          </a:prstGeom>
        </p:spPr>
      </p:pic>
    </p:spTree>
    <p:extLst>
      <p:ext uri="{BB962C8B-B14F-4D97-AF65-F5344CB8AC3E}">
        <p14:creationId xmlns:p14="http://schemas.microsoft.com/office/powerpoint/2010/main" val="2525672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CA31845-CD78-40CB-A508-3F3A0CA81D27}"/>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a:t>MI Men’s GAA team </a:t>
            </a:r>
          </a:p>
        </p:txBody>
      </p:sp>
      <p:sp>
        <p:nvSpPr>
          <p:cNvPr id="39"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in uniform&#10;&#10;Description automatically generated with low confidence">
            <a:extLst>
              <a:ext uri="{FF2B5EF4-FFF2-40B4-BE49-F238E27FC236}">
                <a16:creationId xmlns:a16="http://schemas.microsoft.com/office/drawing/2014/main" id="{035525C3-ECF1-4148-8EE0-E2E1BDC6B3E7}"/>
              </a:ext>
            </a:extLst>
          </p:cNvPr>
          <p:cNvPicPr>
            <a:picLocks noChangeAspect="1"/>
          </p:cNvPicPr>
          <p:nvPr/>
        </p:nvPicPr>
        <p:blipFill rotWithShape="1">
          <a:blip r:embed="rId2">
            <a:extLst>
              <a:ext uri="{28A0092B-C50C-407E-A947-70E740481C1C}">
                <a14:useLocalDpi xmlns:a14="http://schemas.microsoft.com/office/drawing/2010/main" val="0"/>
              </a:ext>
            </a:extLst>
          </a:blip>
          <a:srcRect t="1806" r="-3" b="-4"/>
          <a:stretch/>
        </p:blipFill>
        <p:spPr>
          <a:xfrm>
            <a:off x="375255" y="2619784"/>
            <a:ext cx="3592889" cy="3600041"/>
          </a:xfrm>
          <a:prstGeom prst="rect">
            <a:avLst/>
          </a:prstGeom>
        </p:spPr>
      </p:pic>
      <p:pic>
        <p:nvPicPr>
          <p:cNvPr id="11" name="Picture 10" descr="A picture containing grass, sky, outdoor, person&#10;&#10;Description automatically generated">
            <a:extLst>
              <a:ext uri="{FF2B5EF4-FFF2-40B4-BE49-F238E27FC236}">
                <a16:creationId xmlns:a16="http://schemas.microsoft.com/office/drawing/2014/main" id="{91CBD9ED-75D1-4855-87D4-7CC42202B805}"/>
              </a:ext>
            </a:extLst>
          </p:cNvPr>
          <p:cNvPicPr>
            <a:picLocks noChangeAspect="1"/>
          </p:cNvPicPr>
          <p:nvPr/>
        </p:nvPicPr>
        <p:blipFill rotWithShape="1">
          <a:blip r:embed="rId3">
            <a:extLst>
              <a:ext uri="{28A0092B-C50C-407E-A947-70E740481C1C}">
                <a14:useLocalDpi xmlns:a14="http://schemas.microsoft.com/office/drawing/2010/main" val="0"/>
              </a:ext>
            </a:extLst>
          </a:blip>
          <a:srcRect l="13687" r="9721" b="1"/>
          <a:stretch/>
        </p:blipFill>
        <p:spPr>
          <a:xfrm>
            <a:off x="4339713" y="2619784"/>
            <a:ext cx="3512574" cy="3600041"/>
          </a:xfrm>
          <a:prstGeom prst="rect">
            <a:avLst/>
          </a:prstGeom>
        </p:spPr>
      </p:pic>
      <p:pic>
        <p:nvPicPr>
          <p:cNvPr id="9" name="Picture 8" descr="A group of people posing for a photo with a football ball&#10;&#10;Description automatically generated with medium confidence">
            <a:extLst>
              <a:ext uri="{FF2B5EF4-FFF2-40B4-BE49-F238E27FC236}">
                <a16:creationId xmlns:a16="http://schemas.microsoft.com/office/drawing/2014/main" id="{30864DB9-158B-4F44-A99E-958D0F2C07BA}"/>
              </a:ext>
            </a:extLst>
          </p:cNvPr>
          <p:cNvPicPr>
            <a:picLocks noChangeAspect="1"/>
          </p:cNvPicPr>
          <p:nvPr/>
        </p:nvPicPr>
        <p:blipFill rotWithShape="1">
          <a:blip r:embed="rId4">
            <a:extLst>
              <a:ext uri="{28A0092B-C50C-407E-A947-70E740481C1C}">
                <a14:useLocalDpi xmlns:a14="http://schemas.microsoft.com/office/drawing/2010/main" val="0"/>
              </a:ext>
            </a:extLst>
          </a:blip>
          <a:srcRect l="16915" r="6247" b="-2"/>
          <a:stretch/>
        </p:blipFill>
        <p:spPr>
          <a:xfrm>
            <a:off x="8176204" y="2619784"/>
            <a:ext cx="3688192" cy="3600041"/>
          </a:xfrm>
          <a:prstGeom prst="rect">
            <a:avLst/>
          </a:prstGeom>
        </p:spPr>
      </p:pic>
    </p:spTree>
    <p:extLst>
      <p:ext uri="{BB962C8B-B14F-4D97-AF65-F5344CB8AC3E}">
        <p14:creationId xmlns:p14="http://schemas.microsoft.com/office/powerpoint/2010/main" val="3932089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670163" y="618681"/>
            <a:ext cx="3498167" cy="4794567"/>
          </a:xfrm>
        </p:spPr>
        <p:txBody>
          <a:bodyPr vert="horz" lIns="91440" tIns="45720" rIns="91440" bIns="45720" rtlCol="0" anchor="ctr">
            <a:normAutofit/>
          </a:bodyPr>
          <a:lstStyle/>
          <a:p>
            <a:r>
              <a:rPr lang="en-US" sz="3600">
                <a:solidFill>
                  <a:srgbClr val="FFFFFF"/>
                </a:solidFill>
              </a:rPr>
              <a:t>Ladies GAA team </a:t>
            </a:r>
          </a:p>
        </p:txBody>
      </p:sp>
      <p:sp>
        <p:nvSpPr>
          <p:cNvPr id="2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610"/>
          <a:stretch/>
        </p:blipFill>
        <p:spPr>
          <a:xfrm>
            <a:off x="976251" y="942538"/>
            <a:ext cx="7163222" cy="4808332"/>
          </a:xfrm>
          <a:prstGeom prst="rect">
            <a:avLst/>
          </a:prstGeom>
          <a:effectLst/>
        </p:spPr>
      </p:pic>
      <p:sp>
        <p:nvSpPr>
          <p:cNvPr id="2" name="Footer Placeholder 1"/>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spcAft>
                <a:spcPts val="600"/>
              </a:spcAft>
              <a:defRPr/>
            </a:pPr>
            <a:r>
              <a:rPr lang="en-US" kern="1200">
                <a:solidFill>
                  <a:srgbClr val="FFFFFF"/>
                </a:solidFill>
                <a:latin typeface="+mn-lt"/>
                <a:ea typeface="+mn-ea"/>
                <a:cs typeface="+mn-cs"/>
              </a:rPr>
              <a:t>Monaghan Institute</a:t>
            </a:r>
          </a:p>
        </p:txBody>
      </p:sp>
      <p:sp>
        <p:nvSpPr>
          <p:cNvPr id="3" name="Slide Number Placeholder 2"/>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defRPr/>
            </a:pPr>
            <a:fld id="{B29E7AE1-7235-40C3-8AB2-57C2AACABDAC}" type="slidenum">
              <a:rPr lang="en-US">
                <a:solidFill>
                  <a:srgbClr val="FFFFFF"/>
                </a:solidFill>
              </a:rPr>
              <a:pPr defTabSz="457200">
                <a:spcAft>
                  <a:spcPts val="600"/>
                </a:spcAft>
                <a:defRPr/>
              </a:pPr>
              <a:t>36</a:t>
            </a:fld>
            <a:endParaRPr lang="en-US">
              <a:solidFill>
                <a:srgbClr val="FFFFFF"/>
              </a:solidFill>
            </a:endParaRPr>
          </a:p>
        </p:txBody>
      </p:sp>
      <p:pic>
        <p:nvPicPr>
          <p:cNvPr id="11" name="Picture 10" descr="A picture containing drawing&#10;&#10;Description automatically generated">
            <a:extLst>
              <a:ext uri="{FF2B5EF4-FFF2-40B4-BE49-F238E27FC236}">
                <a16:creationId xmlns:a16="http://schemas.microsoft.com/office/drawing/2014/main" id="{73E11914-1227-4483-877A-8F8D9E7CA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4381" y="5553238"/>
            <a:ext cx="2047619" cy="1304762"/>
          </a:xfrm>
          <a:prstGeom prst="rect">
            <a:avLst/>
          </a:prstGeom>
        </p:spPr>
      </p:pic>
    </p:spTree>
    <p:extLst>
      <p:ext uri="{BB962C8B-B14F-4D97-AF65-F5344CB8AC3E}">
        <p14:creationId xmlns:p14="http://schemas.microsoft.com/office/powerpoint/2010/main" val="2213272938"/>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385066"/>
            <a:ext cx="10923638" cy="1317643"/>
          </a:xfrm>
        </p:spPr>
        <p:txBody>
          <a:bodyPr vert="horz" lIns="91440" tIns="45720" rIns="91440" bIns="45720" rtlCol="0" anchor="b">
            <a:normAutofit/>
          </a:bodyPr>
          <a:lstStyle/>
          <a:p>
            <a:r>
              <a:rPr lang="en-US" sz="4200" kern="1200" dirty="0">
                <a:solidFill>
                  <a:schemeClr val="tx1"/>
                </a:solidFill>
                <a:latin typeface="+mj-lt"/>
                <a:ea typeface="+mj-ea"/>
                <a:cs typeface="+mj-cs"/>
              </a:rPr>
              <a:t>Basketball Club</a:t>
            </a: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 </a:t>
            </a: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958" b="2"/>
          <a:stretch/>
        </p:blipFill>
        <p:spPr>
          <a:xfrm>
            <a:off x="20" y="10"/>
            <a:ext cx="6095974" cy="4252522"/>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970" r="361" b="2"/>
          <a:stretch/>
        </p:blipFill>
        <p:spPr>
          <a:xfrm>
            <a:off x="6095999" y="-681"/>
            <a:ext cx="6096001" cy="4253215"/>
          </a:xfrm>
          <a:prstGeom prst="rect">
            <a:avLst/>
          </a:prstGeom>
        </p:spPr>
      </p:pic>
      <p:sp>
        <p:nvSpPr>
          <p:cNvPr id="5" name="Footer Placeholder 4"/>
          <p:cNvSpPr>
            <a:spLocks noGrp="1"/>
          </p:cNvSpPr>
          <p:nvPr>
            <p:ph type="ftr" sz="quarter" idx="11"/>
          </p:nvPr>
        </p:nvSpPr>
        <p:spPr>
          <a:xfrm>
            <a:off x="609600" y="6356350"/>
            <a:ext cx="7543800" cy="365125"/>
          </a:xfrm>
        </p:spPr>
        <p:txBody>
          <a:bodyPr vert="horz" lIns="91440" tIns="45720" rIns="91440" bIns="45720" rtlCol="0" anchor="ctr">
            <a:normAutofit/>
          </a:bodyPr>
          <a:lstStyle/>
          <a:p>
            <a:pPr algn="l">
              <a:spcAft>
                <a:spcPts val="600"/>
              </a:spcAft>
            </a:pPr>
            <a:r>
              <a:rPr lang="en-US" kern="1200">
                <a:solidFill>
                  <a:schemeClr val="tx1"/>
                </a:solidFill>
                <a:latin typeface="+mn-lt"/>
                <a:ea typeface="+mn-ea"/>
                <a:cs typeface="+mn-cs"/>
              </a:rPr>
              <a:t>Monaghan Institute</a:t>
            </a:r>
          </a:p>
        </p:txBody>
      </p:sp>
      <p:sp>
        <p:nvSpPr>
          <p:cNvPr id="6" name="Slide Number Placeholder 5"/>
          <p:cNvSpPr>
            <a:spLocks noGrp="1"/>
          </p:cNvSpPr>
          <p:nvPr>
            <p:ph type="sldNum" sz="quarter" idx="12"/>
          </p:nvPr>
        </p:nvSpPr>
        <p:spPr>
          <a:xfrm>
            <a:off x="10739336" y="6356350"/>
            <a:ext cx="614464" cy="365125"/>
          </a:xfrm>
        </p:spPr>
        <p:txBody>
          <a:bodyPr vert="horz" lIns="91440" tIns="45720" rIns="91440" bIns="45720" rtlCol="0" anchor="ctr">
            <a:normAutofit/>
          </a:bodyPr>
          <a:lstStyle/>
          <a:p>
            <a:pPr>
              <a:spcAft>
                <a:spcPts val="600"/>
              </a:spcAft>
            </a:pPr>
            <a:fld id="{B29E7AE1-7235-40C3-8AB2-57C2AACABDAC}" type="slidenum">
              <a:rPr lang="en-US">
                <a:solidFill>
                  <a:schemeClr val="tx1"/>
                </a:solidFill>
              </a:rPr>
              <a:pPr>
                <a:spcAft>
                  <a:spcPts val="600"/>
                </a:spcAft>
              </a:pPr>
              <a:t>37</a:t>
            </a:fld>
            <a:endParaRPr lang="en-US">
              <a:solidFill>
                <a:schemeClr val="tx1"/>
              </a:solidFill>
            </a:endParaRPr>
          </a:p>
        </p:txBody>
      </p:sp>
      <p:pic>
        <p:nvPicPr>
          <p:cNvPr id="10" name="Picture 9" descr="A picture containing drawing&#10;&#10;Description automatically generated">
            <a:extLst>
              <a:ext uri="{FF2B5EF4-FFF2-40B4-BE49-F238E27FC236}">
                <a16:creationId xmlns:a16="http://schemas.microsoft.com/office/drawing/2014/main" id="{ABA49E91-2A9F-4A41-A59D-865C08998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781" y="5482470"/>
            <a:ext cx="2047619" cy="1304762"/>
          </a:xfrm>
          <a:prstGeom prst="rect">
            <a:avLst/>
          </a:prstGeom>
        </p:spPr>
      </p:pic>
    </p:spTree>
    <p:extLst>
      <p:ext uri="{BB962C8B-B14F-4D97-AF65-F5344CB8AC3E}">
        <p14:creationId xmlns:p14="http://schemas.microsoft.com/office/powerpoint/2010/main" val="2391678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4300" kern="1200">
                <a:solidFill>
                  <a:schemeClr val="bg1"/>
                </a:solidFill>
                <a:latin typeface="+mj-lt"/>
                <a:ea typeface="+mj-ea"/>
                <a:cs typeface="+mj-cs"/>
              </a:rPr>
              <a:t>Table tennis club and Tournaments</a:t>
            </a:r>
          </a:p>
        </p:txBody>
      </p:sp>
      <p:pic>
        <p:nvPicPr>
          <p:cNvPr id="5" name="Picture 4" descr="Two men standing next to a table tennis table&#10;&#10;Description automatically generated">
            <a:extLst>
              <a:ext uri="{FF2B5EF4-FFF2-40B4-BE49-F238E27FC236}">
                <a16:creationId xmlns:a16="http://schemas.microsoft.com/office/drawing/2014/main" id="{4A0160BC-59DF-768B-1706-F6A9C16F8B89}"/>
              </a:ext>
            </a:extLst>
          </p:cNvPr>
          <p:cNvPicPr>
            <a:picLocks noChangeAspect="1"/>
          </p:cNvPicPr>
          <p:nvPr/>
        </p:nvPicPr>
        <p:blipFill>
          <a:blip r:embed="rId3"/>
          <a:srcRect l="5429" r="19925" b="2"/>
          <a:stretch/>
        </p:blipFill>
        <p:spPr>
          <a:xfrm>
            <a:off x="20"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7" name="Content Placeholder 6"/>
          <p:cNvPicPr>
            <a:picLocks noChangeAspect="1"/>
          </p:cNvPicPr>
          <p:nvPr/>
        </p:nvPicPr>
        <p:blipFill rotWithShape="1">
          <a:blip r:embed="rId4" cstate="print">
            <a:extLst>
              <a:ext uri="{28A0092B-C50C-407E-A947-70E740481C1C}">
                <a14:useLocalDpi xmlns:a14="http://schemas.microsoft.com/office/drawing/2010/main" val="0"/>
              </a:ext>
            </a:extLst>
          </a:blip>
          <a:srcRect l="30498" r="4829" b="3"/>
          <a:stretch/>
        </p:blipFill>
        <p:spPr>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6" name="Picture 5" descr="A person playing ping pong&#10;&#10;Description automatically generated">
            <a:extLst>
              <a:ext uri="{FF2B5EF4-FFF2-40B4-BE49-F238E27FC236}">
                <a16:creationId xmlns:a16="http://schemas.microsoft.com/office/drawing/2014/main" id="{D82592A4-AA7E-C2CA-D444-D1E6AA43EA56}"/>
              </a:ext>
            </a:extLst>
          </p:cNvPr>
          <p:cNvPicPr>
            <a:picLocks noChangeAspect="1"/>
          </p:cNvPicPr>
          <p:nvPr/>
        </p:nvPicPr>
        <p:blipFill>
          <a:blip r:embed="rId5"/>
          <a:srcRect b="4585"/>
          <a:stretch/>
        </p:blipFill>
        <p:spPr>
          <a:xfrm>
            <a:off x="8191500" y="1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p:spPr>
      </p:pic>
      <p:grpSp>
        <p:nvGrpSpPr>
          <p:cNvPr id="74" name="Group 73">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75" name="Freeform: Shape 74">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Footer Placeholder 1"/>
          <p:cNvSpPr>
            <a:spLocks noGrp="1"/>
          </p:cNvSpPr>
          <p:nvPr>
            <p:ph type="ftr" sz="quarter" idx="11"/>
          </p:nvPr>
        </p:nvSpPr>
        <p:spPr>
          <a:xfrm>
            <a:off x="7859713" y="6025942"/>
            <a:ext cx="3497262" cy="365125"/>
          </a:xfrm>
        </p:spPr>
        <p:txBody>
          <a:bodyPr vert="horz" lIns="91440" tIns="45720" rIns="91440" bIns="45720" rtlCol="0" anchor="ctr">
            <a:normAutofit/>
          </a:bodyPr>
          <a:lstStyle/>
          <a:p>
            <a:pPr algn="r">
              <a:spcAft>
                <a:spcPts val="600"/>
              </a:spcAft>
            </a:pPr>
            <a:r>
              <a:rPr lang="en-US" sz="1000" kern="1200">
                <a:solidFill>
                  <a:schemeClr val="bg1">
                    <a:alpha val="60000"/>
                  </a:schemeClr>
                </a:solidFill>
                <a:latin typeface="+mn-lt"/>
                <a:ea typeface="+mn-ea"/>
                <a:cs typeface="+mn-cs"/>
              </a:rPr>
              <a:t>Monaghan Institute</a:t>
            </a:r>
          </a:p>
        </p:txBody>
      </p:sp>
      <p:pic>
        <p:nvPicPr>
          <p:cNvPr id="16" name="Picture 15" descr="A picture containing drawing&#10;&#10;Description automatically generated">
            <a:extLst>
              <a:ext uri="{FF2B5EF4-FFF2-40B4-BE49-F238E27FC236}">
                <a16:creationId xmlns:a16="http://schemas.microsoft.com/office/drawing/2014/main" id="{678E4333-73A1-44D3-84FF-6A4F8985A3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4381" y="5553238"/>
            <a:ext cx="2047619" cy="1304762"/>
          </a:xfrm>
          <a:prstGeom prst="rect">
            <a:avLst/>
          </a:prstGeom>
        </p:spPr>
      </p:pic>
    </p:spTree>
    <p:extLst>
      <p:ext uri="{BB962C8B-B14F-4D97-AF65-F5344CB8AC3E}">
        <p14:creationId xmlns:p14="http://schemas.microsoft.com/office/powerpoint/2010/main" val="4027589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descr="Rear view of golf swing against sunset background">
            <a:extLst>
              <a:ext uri="{FF2B5EF4-FFF2-40B4-BE49-F238E27FC236}">
                <a16:creationId xmlns:a16="http://schemas.microsoft.com/office/drawing/2014/main" id="{50A99593-9A76-6336-22B8-881CF53F0D1B}"/>
              </a:ext>
            </a:extLst>
          </p:cNvPr>
          <p:cNvPicPr>
            <a:picLocks noChangeAspect="1"/>
          </p:cNvPicPr>
          <p:nvPr/>
        </p:nvPicPr>
        <p:blipFill rotWithShape="1">
          <a:blip r:embed="rId2"/>
          <a:srcRect t="20392" r="-1" b="17351"/>
          <a:stretch/>
        </p:blipFill>
        <p:spPr>
          <a:xfrm>
            <a:off x="4547938" y="3681409"/>
            <a:ext cx="7644062" cy="3176595"/>
          </a:xfrm>
          <a:prstGeom prst="rect">
            <a:avLst/>
          </a:prstGeom>
        </p:spPr>
      </p:pic>
      <p:sp>
        <p:nvSpPr>
          <p:cNvPr id="39" name="Rectangle 3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noChangeAspect="1"/>
          </p:cNvPicPr>
          <p:nvPr>
            <p:ph sz="half" idx="2"/>
          </p:nvPr>
        </p:nvPicPr>
        <p:blipFill rotWithShape="1">
          <a:blip r:embed="rId3" cstate="print">
            <a:alphaModFix/>
            <a:extLst>
              <a:ext uri="{28A0092B-C50C-407E-A947-70E740481C1C}">
                <a14:useLocalDpi xmlns:a14="http://schemas.microsoft.com/office/drawing/2010/main" val="0"/>
              </a:ext>
            </a:extLst>
          </a:blip>
          <a:srcRect t="9642" r="-1" b="26989"/>
          <a:stretch/>
        </p:blipFill>
        <p:spPr>
          <a:xfrm>
            <a:off x="4547937" y="-5"/>
            <a:ext cx="7644062" cy="3681406"/>
          </a:xfrm>
          <a:prstGeom prst="rect">
            <a:avLst/>
          </a:prstGeom>
        </p:spPr>
      </p:pic>
      <p:sp>
        <p:nvSpPr>
          <p:cNvPr id="2" name="Title 1"/>
          <p:cNvSpPr>
            <a:spLocks noGrp="1"/>
          </p:cNvSpPr>
          <p:nvPr>
            <p:ph type="title"/>
          </p:nvPr>
        </p:nvSpPr>
        <p:spPr>
          <a:xfrm>
            <a:off x="838200" y="1660848"/>
            <a:ext cx="3561468" cy="1841971"/>
          </a:xfrm>
        </p:spPr>
        <p:txBody>
          <a:bodyPr vert="horz" lIns="91440" tIns="45720" rIns="91440" bIns="45720" rtlCol="0" anchor="b">
            <a:normAutofit fontScale="90000"/>
          </a:bodyPr>
          <a:lstStyle/>
          <a:p>
            <a:r>
              <a:rPr lang="en-US" sz="5000" kern="1200">
                <a:solidFill>
                  <a:schemeClr val="bg1"/>
                </a:solidFill>
                <a:latin typeface="+mj-lt"/>
                <a:ea typeface="+mj-ea"/>
                <a:cs typeface="+mj-cs"/>
              </a:rPr>
              <a:t>Badminton club</a:t>
            </a:r>
            <a:br>
              <a:rPr lang="en-US" sz="5000" kern="1200">
                <a:solidFill>
                  <a:schemeClr val="bg1"/>
                </a:solidFill>
                <a:latin typeface="+mj-lt"/>
                <a:ea typeface="+mj-ea"/>
                <a:cs typeface="+mj-cs"/>
              </a:rPr>
            </a:br>
            <a:endParaRPr lang="en-US" sz="5000" kern="1200">
              <a:solidFill>
                <a:schemeClr val="bg1"/>
              </a:solidFill>
              <a:latin typeface="+mj-lt"/>
              <a:ea typeface="+mj-ea"/>
              <a:cs typeface="+mj-cs"/>
            </a:endParaRPr>
          </a:p>
        </p:txBody>
      </p:sp>
      <p:sp>
        <p:nvSpPr>
          <p:cNvPr id="21" name="Content Placeholder 20">
            <a:extLst>
              <a:ext uri="{FF2B5EF4-FFF2-40B4-BE49-F238E27FC236}">
                <a16:creationId xmlns:a16="http://schemas.microsoft.com/office/drawing/2014/main" id="{BC1280CE-F3D6-01D9-C83E-E331643DB254}"/>
              </a:ext>
            </a:extLst>
          </p:cNvPr>
          <p:cNvSpPr>
            <a:spLocks noGrp="1"/>
          </p:cNvSpPr>
          <p:nvPr>
            <p:ph sz="half" idx="1"/>
          </p:nvPr>
        </p:nvSpPr>
        <p:spPr>
          <a:xfrm>
            <a:off x="838200" y="3902075"/>
            <a:ext cx="5395912" cy="1655762"/>
          </a:xfrm>
        </p:spPr>
        <p:txBody>
          <a:bodyPr vert="horz" lIns="91440" tIns="45720" rIns="91440" bIns="45720" rtlCol="0" anchor="t">
            <a:normAutofit/>
          </a:bodyPr>
          <a:lstStyle/>
          <a:p>
            <a:pPr marL="0" indent="0">
              <a:buNone/>
            </a:pPr>
            <a:r>
              <a:rPr lang="en-US" sz="3600" kern="1200" dirty="0">
                <a:solidFill>
                  <a:schemeClr val="bg1"/>
                </a:solidFill>
                <a:latin typeface="+mn-lt"/>
                <a:ea typeface="+mn-ea"/>
                <a:cs typeface="+mn-cs"/>
              </a:rPr>
              <a:t>Golf Society </a:t>
            </a:r>
          </a:p>
        </p:txBody>
      </p:sp>
      <p:cxnSp>
        <p:nvCxnSpPr>
          <p:cNvPr id="41" name="Straight Connector 4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bg1">
                    <a:lumMod val="50000"/>
                  </a:schemeClr>
                </a:solidFill>
                <a:latin typeface="+mn-lt"/>
                <a:ea typeface="+mn-ea"/>
                <a:cs typeface="+mn-cs"/>
              </a:rPr>
              <a:t>Monaghan Institute</a:t>
            </a:r>
          </a:p>
        </p:txBody>
      </p:sp>
      <p:sp>
        <p:nvSpPr>
          <p:cNvPr id="7" name="Slide Number Placeholder 6"/>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29E7AE1-7235-40C3-8AB2-57C2AACABDAC}" type="slidenum">
              <a:rPr lang="en-US">
                <a:solidFill>
                  <a:srgbClr val="FFFFFF"/>
                </a:solidFill>
              </a:rPr>
              <a:pPr>
                <a:spcAft>
                  <a:spcPts val="600"/>
                </a:spcAft>
              </a:pPr>
              <a:t>39</a:t>
            </a:fld>
            <a:endParaRPr lang="en-US">
              <a:solidFill>
                <a:srgbClr val="FFFFFF"/>
              </a:solidFill>
            </a:endParaRPr>
          </a:p>
        </p:txBody>
      </p:sp>
      <p:pic>
        <p:nvPicPr>
          <p:cNvPr id="11" name="Picture 10" descr="A picture containing drawing&#10;&#10;Description automatically generated">
            <a:extLst>
              <a:ext uri="{FF2B5EF4-FFF2-40B4-BE49-F238E27FC236}">
                <a16:creationId xmlns:a16="http://schemas.microsoft.com/office/drawing/2014/main" id="{33838695-A554-4C3E-97E8-E3D0A72A2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53238"/>
            <a:ext cx="2047619" cy="1304762"/>
          </a:xfrm>
          <a:prstGeom prst="rect">
            <a:avLst/>
          </a:prstGeom>
        </p:spPr>
      </p:pic>
    </p:spTree>
    <p:extLst>
      <p:ext uri="{BB962C8B-B14F-4D97-AF65-F5344CB8AC3E}">
        <p14:creationId xmlns:p14="http://schemas.microsoft.com/office/powerpoint/2010/main" val="114224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IE" dirty="0"/>
              <a:t>Monaghan Institute</a:t>
            </a:r>
          </a:p>
        </p:txBody>
      </p:sp>
      <p:sp>
        <p:nvSpPr>
          <p:cNvPr id="5" name="Slide Number Placeholder 4"/>
          <p:cNvSpPr>
            <a:spLocks noGrp="1"/>
          </p:cNvSpPr>
          <p:nvPr>
            <p:ph type="sldNum" sz="quarter" idx="12"/>
          </p:nvPr>
        </p:nvSpPr>
        <p:spPr/>
        <p:txBody>
          <a:bodyPr/>
          <a:lstStyle/>
          <a:p>
            <a:fld id="{B29E7AE1-7235-40C3-8AB2-57C2AACABDAC}" type="slidenum">
              <a:rPr lang="en-IE" dirty="0" smtClean="0"/>
              <a:t>4</a:t>
            </a:fld>
            <a:endParaRPr lang="en-IE" dirty="0"/>
          </a:p>
        </p:txBody>
      </p:sp>
      <p:sp>
        <p:nvSpPr>
          <p:cNvPr id="2" name="Title 1"/>
          <p:cNvSpPr>
            <a:spLocks noGrp="1"/>
          </p:cNvSpPr>
          <p:nvPr>
            <p:ph type="title" idx="4294967295"/>
          </p:nvPr>
        </p:nvSpPr>
        <p:spPr>
          <a:xfrm>
            <a:off x="771294" y="1051835"/>
            <a:ext cx="4038600" cy="4882012"/>
          </a:xfrm>
        </p:spPr>
        <p:txBody>
          <a:bodyPr>
            <a:normAutofit/>
          </a:bodyPr>
          <a:lstStyle/>
          <a:p>
            <a:r>
              <a:rPr lang="en-IE" sz="3200" dirty="0"/>
              <a:t>Roles</a:t>
            </a:r>
            <a:br>
              <a:rPr lang="en-IE" sz="3200" dirty="0">
                <a:solidFill>
                  <a:schemeClr val="tx1"/>
                </a:solidFill>
                <a:cs typeface="Calibri Light"/>
              </a:rPr>
            </a:br>
            <a:br>
              <a:rPr lang="en-IE" sz="3200" dirty="0"/>
            </a:br>
            <a:r>
              <a:rPr lang="en-IE" sz="3200" dirty="0"/>
              <a:t>The MISU team is made up of the  following roles and sub-committees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095263201"/>
              </p:ext>
            </p:extLst>
          </p:nvPr>
        </p:nvGraphicFramePr>
        <p:xfrm>
          <a:off x="4954510" y="74342"/>
          <a:ext cx="7098100" cy="669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p:cNvSpPr/>
          <p:nvPr/>
        </p:nvSpPr>
        <p:spPr>
          <a:xfrm>
            <a:off x="7553414" y="2285679"/>
            <a:ext cx="2017986" cy="23648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E" sz="3600" dirty="0">
              <a:solidFill>
                <a:schemeClr val="bg1">
                  <a:lumMod val="65000"/>
                </a:schemeClr>
              </a:solidFill>
              <a:latin typeface="Bauhaus 93" panose="04030905020B02020C02" pitchFamily="82" charset="0"/>
            </a:endParaRPr>
          </a:p>
          <a:p>
            <a:pPr algn="ctr"/>
            <a:r>
              <a:rPr lang="en-IE" sz="3600" dirty="0">
                <a:solidFill>
                  <a:schemeClr val="bg1">
                    <a:lumMod val="65000"/>
                  </a:schemeClr>
                </a:solidFill>
                <a:latin typeface="Bauhaus 93" panose="04030905020B02020C02" pitchFamily="82" charset="0"/>
              </a:rPr>
              <a:t>Team</a:t>
            </a:r>
          </a:p>
        </p:txBody>
      </p:sp>
      <p:pic>
        <p:nvPicPr>
          <p:cNvPr id="9" name="Picture 8" descr="A picture containing drawing&#10;&#10;Description automatically generated">
            <a:extLst>
              <a:ext uri="{FF2B5EF4-FFF2-40B4-BE49-F238E27FC236}">
                <a16:creationId xmlns:a16="http://schemas.microsoft.com/office/drawing/2014/main" id="{115736A7-C2AA-471F-A738-ABA2909B84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5953" y="2668295"/>
            <a:ext cx="1356723" cy="862053"/>
          </a:xfrm>
          <a:prstGeom prst="rect">
            <a:avLst/>
          </a:prstGeom>
        </p:spPr>
      </p:pic>
    </p:spTree>
    <p:extLst>
      <p:ext uri="{BB962C8B-B14F-4D97-AF65-F5344CB8AC3E}">
        <p14:creationId xmlns:p14="http://schemas.microsoft.com/office/powerpoint/2010/main" val="244153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dirty="0"/>
              <a:t>Futsal Tournaments</a:t>
            </a:r>
          </a:p>
        </p:txBody>
      </p:sp>
      <p:sp>
        <p:nvSpPr>
          <p:cNvPr id="20"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6677"/>
          <a:stretch/>
        </p:blipFill>
        <p:spPr>
          <a:xfrm>
            <a:off x="321583" y="2079800"/>
            <a:ext cx="5161392" cy="3594769"/>
          </a:xfrm>
          <a:prstGeom prst="rect">
            <a:avLst/>
          </a:prstGeom>
        </p:spPr>
      </p:pic>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77000"/>
                    </a14:imgEffect>
                    <a14:imgEffect>
                      <a14:brightnessContrast bright="33000"/>
                    </a14:imgEffect>
                  </a14:imgLayer>
                </a14:imgProps>
              </a:ext>
              <a:ext uri="{28A0092B-C50C-407E-A947-70E740481C1C}">
                <a14:useLocalDpi xmlns:a14="http://schemas.microsoft.com/office/drawing/2010/main" val="0"/>
              </a:ext>
            </a:extLst>
          </a:blip>
          <a:srcRect t="3088" b="1662"/>
          <a:stretch/>
        </p:blipFill>
        <p:spPr>
          <a:xfrm>
            <a:off x="5979856" y="2092751"/>
            <a:ext cx="5270895" cy="369380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AA589206-1084-4EFC-B599-E939D63FCE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0392" y="5028651"/>
            <a:ext cx="1999000" cy="1294084"/>
          </a:xfrm>
          <a:prstGeom prst="rect">
            <a:avLst/>
          </a:prstGeom>
        </p:spPr>
      </p:pic>
      <p:sp>
        <p:nvSpPr>
          <p:cNvPr id="6" name="Footer Placeholder 5"/>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Monaghan Institute</a:t>
            </a:r>
          </a:p>
        </p:txBody>
      </p:sp>
      <p:sp>
        <p:nvSpPr>
          <p:cNvPr id="7" name="Slide Number Placeholder 6"/>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29E7AE1-7235-40C3-8AB2-57C2AACABDAC}" type="slidenum">
              <a:rPr lang="en-US"/>
              <a:pPr>
                <a:spcAft>
                  <a:spcPts val="600"/>
                </a:spcAft>
              </a:pPr>
              <a:t>40</a:t>
            </a:fld>
            <a:endParaRPr lang="en-US"/>
          </a:p>
        </p:txBody>
      </p:sp>
    </p:spTree>
    <p:extLst>
      <p:ext uri="{BB962C8B-B14F-4D97-AF65-F5344CB8AC3E}">
        <p14:creationId xmlns:p14="http://schemas.microsoft.com/office/powerpoint/2010/main" val="37355037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28368" y="4522156"/>
            <a:ext cx="4937937" cy="1363215"/>
          </a:xfrm>
        </p:spPr>
        <p:txBody>
          <a:bodyPr vert="horz" lIns="91440" tIns="45720" rIns="91440" bIns="45720" rtlCol="0" anchor="t">
            <a:normAutofit/>
          </a:bodyPr>
          <a:lstStyle/>
          <a:p>
            <a:br>
              <a:rPr lang="en-US" sz="1800" kern="1200">
                <a:solidFill>
                  <a:schemeClr val="tx1"/>
                </a:solidFill>
                <a:latin typeface="+mj-lt"/>
                <a:ea typeface="+mj-ea"/>
                <a:cs typeface="+mj-cs"/>
              </a:rPr>
            </a:br>
            <a:r>
              <a:rPr lang="en-US" sz="1800" kern="1200">
                <a:solidFill>
                  <a:schemeClr val="tx1"/>
                </a:solidFill>
                <a:latin typeface="+mj-lt"/>
                <a:ea typeface="+mj-ea"/>
                <a:cs typeface="+mj-cs"/>
              </a:rPr>
              <a:t>Photography Club                                   </a:t>
            </a:r>
            <a:br>
              <a:rPr lang="en-US" sz="1800" kern="1200">
                <a:solidFill>
                  <a:schemeClr val="tx1"/>
                </a:solidFill>
                <a:latin typeface="+mj-lt"/>
                <a:ea typeface="+mj-ea"/>
                <a:cs typeface="+mj-cs"/>
              </a:rPr>
            </a:br>
            <a:r>
              <a:rPr lang="en-US" sz="1800" kern="1200">
                <a:solidFill>
                  <a:schemeClr val="tx1"/>
                </a:solidFill>
                <a:latin typeface="+mj-lt"/>
                <a:ea typeface="+mj-ea"/>
                <a:cs typeface="+mj-cs"/>
              </a:rPr>
              <a:t>Book and Creative Writing Club </a:t>
            </a:r>
            <a:br>
              <a:rPr lang="en-US" sz="1800" kern="1200">
                <a:solidFill>
                  <a:schemeClr val="tx1"/>
                </a:solidFill>
                <a:latin typeface="+mj-lt"/>
                <a:ea typeface="+mj-ea"/>
                <a:cs typeface="+mj-cs"/>
              </a:rPr>
            </a:br>
            <a:br>
              <a:rPr lang="en-US" sz="1800" kern="1200">
                <a:solidFill>
                  <a:schemeClr val="tx1"/>
                </a:solidFill>
                <a:latin typeface="+mj-lt"/>
                <a:ea typeface="+mj-ea"/>
                <a:cs typeface="+mj-cs"/>
              </a:rPr>
            </a:br>
            <a:endParaRPr lang="en-US" sz="1800" kern="1200">
              <a:solidFill>
                <a:schemeClr val="tx1"/>
              </a:solidFill>
              <a:latin typeface="+mj-lt"/>
              <a:ea typeface="+mj-ea"/>
              <a:cs typeface="+mj-cs"/>
            </a:endParaRPr>
          </a:p>
        </p:txBody>
      </p:sp>
      <p:sp>
        <p:nvSpPr>
          <p:cNvPr id="7" name="Slide Number Placeholder 6"/>
          <p:cNvSpPr>
            <a:spLocks noGrp="1"/>
          </p:cNvSpPr>
          <p:nvPr>
            <p:ph type="sldNum" sz="quarter" idx="12"/>
          </p:nvPr>
        </p:nvSpPr>
        <p:spPr>
          <a:xfrm>
            <a:off x="266671" y="392350"/>
            <a:ext cx="548640" cy="548640"/>
          </a:xfrm>
          <a:prstGeom prst="ellipse">
            <a:avLst/>
          </a:prstGeom>
          <a:solidFill>
            <a:srgbClr val="7F7F7F"/>
          </a:solidFill>
        </p:spPr>
        <p:txBody>
          <a:bodyPr vert="horz" lIns="91440" tIns="45720" rIns="91440" bIns="45720" rtlCol="0" anchor="ctr">
            <a:normAutofit/>
          </a:bodyPr>
          <a:lstStyle/>
          <a:p>
            <a:pPr algn="ctr">
              <a:spcAft>
                <a:spcPts val="600"/>
              </a:spcAft>
            </a:pPr>
            <a:fld id="{B29E7AE1-7235-40C3-8AB2-57C2AACABDAC}" type="slidenum">
              <a:rPr lang="en-US" sz="1500">
                <a:solidFill>
                  <a:srgbClr val="FFFFFF"/>
                </a:solidFill>
              </a:rPr>
              <a:pPr algn="ctr">
                <a:spcAft>
                  <a:spcPts val="600"/>
                </a:spcAft>
              </a:pPr>
              <a:t>41</a:t>
            </a:fld>
            <a:endParaRPr lang="en-US" sz="1500">
              <a:solidFill>
                <a:srgbClr val="FFFFFF"/>
              </a:solidFill>
            </a:endParaRPr>
          </a:p>
        </p:txBody>
      </p:sp>
      <p:sp>
        <p:nvSpPr>
          <p:cNvPr id="30" name="Freeform: Shape 2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Content Placeholder 4">
            <a:extLst>
              <a:ext uri="{FF2B5EF4-FFF2-40B4-BE49-F238E27FC236}">
                <a16:creationId xmlns:a16="http://schemas.microsoft.com/office/drawing/2014/main" id="{22C1CB94-D4EF-453D-8E65-C5C1824794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66" r="19743" b="-2"/>
          <a:stretch/>
        </p:blipFill>
        <p:spPr>
          <a:xfrm>
            <a:off x="2332030" y="216000"/>
            <a:ext cx="1730209" cy="1495233"/>
          </a:xfrm>
          <a:prstGeom prst="rect">
            <a:avLst/>
          </a:prstGeom>
        </p:spPr>
      </p:pic>
      <p:sp>
        <p:nvSpPr>
          <p:cNvPr id="38" name="Freeform: Shape 3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Oval 3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73834" y="1272777"/>
            <a:ext cx="1757744" cy="1829652"/>
          </a:xfrm>
          <a:prstGeom prst="rect">
            <a:avLst/>
          </a:prstGeom>
        </p:spPr>
      </p:pic>
      <p:pic>
        <p:nvPicPr>
          <p:cNvPr id="13" name="Picture 12">
            <a:extLst>
              <a:ext uri="{FF2B5EF4-FFF2-40B4-BE49-F238E27FC236}">
                <a16:creationId xmlns:a16="http://schemas.microsoft.com/office/drawing/2014/main" id="{D855C39B-DF25-4167-9322-67A0D59C50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96" b="17253"/>
          <a:stretch/>
        </p:blipFill>
        <p:spPr>
          <a:xfrm>
            <a:off x="236643" y="3726442"/>
            <a:ext cx="2329136" cy="2329172"/>
          </a:xfrm>
          <a:prstGeom prst="rect">
            <a:avLst/>
          </a:prstGeom>
        </p:spPr>
      </p:pic>
      <p:sp>
        <p:nvSpPr>
          <p:cNvPr id="42" name="Freeform: Shape 4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Content Placeholder 9"/>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9829800" y="287088"/>
            <a:ext cx="1952160" cy="2114840"/>
          </a:xfrm>
          <a:prstGeom prst="rect">
            <a:avLst/>
          </a:prstGeom>
        </p:spPr>
      </p:pic>
      <p:sp>
        <p:nvSpPr>
          <p:cNvPr id="6" name="Footer Placeholder 5"/>
          <p:cNvSpPr>
            <a:spLocks noGrp="1"/>
          </p:cNvSpPr>
          <p:nvPr>
            <p:ph type="ftr" sz="quarter" idx="11"/>
          </p:nvPr>
        </p:nvSpPr>
        <p:spPr>
          <a:xfrm>
            <a:off x="5966063" y="6199632"/>
            <a:ext cx="3100242" cy="365760"/>
          </a:xfrm>
        </p:spPr>
        <p:txBody>
          <a:bodyPr vert="horz" lIns="91440" tIns="45720" rIns="91440" bIns="45720" rtlCol="0" anchor="ctr">
            <a:normAutofit/>
          </a:bodyPr>
          <a:lstStyle/>
          <a:p>
            <a:pPr algn="r">
              <a:spcAft>
                <a:spcPts val="600"/>
              </a:spcAft>
            </a:pPr>
            <a:r>
              <a:rPr lang="en-US" sz="1100" kern="1200">
                <a:solidFill>
                  <a:schemeClr val="tx1">
                    <a:alpha val="80000"/>
                  </a:schemeClr>
                </a:solidFill>
                <a:latin typeface="+mn-lt"/>
                <a:ea typeface="+mn-ea"/>
                <a:cs typeface="+mn-cs"/>
              </a:rPr>
              <a:t>Monaghan Institute</a:t>
            </a:r>
          </a:p>
        </p:txBody>
      </p:sp>
      <p:sp>
        <p:nvSpPr>
          <p:cNvPr id="46" name="Freeform: Shape 4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91BB2680-0861-4CEA-AFF1-29E4AFEDA74E}"/>
              </a:ext>
            </a:extLst>
          </p:cNvPr>
          <p:cNvPicPr>
            <a:picLocks noChangeAspect="1"/>
          </p:cNvPicPr>
          <p:nvPr/>
        </p:nvPicPr>
        <p:blipFill rotWithShape="1">
          <a:blip r:embed="rId6">
            <a:extLst>
              <a:ext uri="{28A0092B-C50C-407E-A947-70E740481C1C}">
                <a14:useLocalDpi xmlns:a14="http://schemas.microsoft.com/office/drawing/2010/main" val="0"/>
              </a:ext>
            </a:extLst>
          </a:blip>
          <a:srcRect l="3959" r="6877" b="-1"/>
          <a:stretch/>
        </p:blipFill>
        <p:spPr>
          <a:xfrm>
            <a:off x="9957889" y="4872446"/>
            <a:ext cx="1997163" cy="1692946"/>
          </a:xfrm>
          <a:prstGeom prst="rect">
            <a:avLst/>
          </a:prstGeom>
        </p:spPr>
      </p:pic>
    </p:spTree>
    <p:extLst>
      <p:ext uri="{BB962C8B-B14F-4D97-AF65-F5344CB8AC3E}">
        <p14:creationId xmlns:p14="http://schemas.microsoft.com/office/powerpoint/2010/main" val="3672862649"/>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Question mark">
            <a:extLst>
              <a:ext uri="{FF2B5EF4-FFF2-40B4-BE49-F238E27FC236}">
                <a16:creationId xmlns:a16="http://schemas.microsoft.com/office/drawing/2014/main" id="{1788535C-DDCB-4309-B318-228EE3F159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1239" y="1525536"/>
            <a:ext cx="3775459" cy="3775459"/>
          </a:xfrm>
          <a:prstGeom prst="rect">
            <a:avLst/>
          </a:prstGeom>
        </p:spPr>
      </p:pic>
      <p:sp>
        <p:nvSpPr>
          <p:cNvPr id="31" name="Freeform: Shape 30">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ight Triangle 3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032913D-33D4-4B0E-949C-E73BD58553BC}"/>
              </a:ext>
            </a:extLst>
          </p:cNvPr>
          <p:cNvSpPr>
            <a:spLocks noGrp="1"/>
          </p:cNvSpPr>
          <p:nvPr>
            <p:ph type="title"/>
          </p:nvPr>
        </p:nvSpPr>
        <p:spPr>
          <a:xfrm>
            <a:off x="5296184" y="1912674"/>
            <a:ext cx="6523095" cy="4115251"/>
          </a:xfrm>
        </p:spPr>
        <p:txBody>
          <a:bodyPr vert="horz" lIns="91440" tIns="45720" rIns="91440" bIns="45720" rtlCol="0" anchor="b">
            <a:normAutofit fontScale="90000"/>
          </a:bodyPr>
          <a:lstStyle/>
          <a:p>
            <a:r>
              <a:rPr lang="en-US" sz="2700" dirty="0"/>
              <a:t>We need your creativity to think outside the box!</a:t>
            </a:r>
            <a:br>
              <a:rPr lang="en-US" sz="2700" dirty="0"/>
            </a:br>
            <a:br>
              <a:rPr lang="en-US" sz="6100" kern="1200" dirty="0">
                <a:solidFill>
                  <a:schemeClr val="tx1"/>
                </a:solidFill>
                <a:latin typeface="+mj-lt"/>
                <a:ea typeface="+mj-ea"/>
                <a:cs typeface="+mj-cs"/>
              </a:rPr>
            </a:br>
            <a:r>
              <a:rPr lang="en-US" dirty="0"/>
              <a:t>Any</a:t>
            </a:r>
            <a:r>
              <a:rPr lang="en-US" kern="1200" dirty="0">
                <a:latin typeface="+mj-lt"/>
                <a:ea typeface="+mj-ea"/>
                <a:cs typeface="+mj-cs"/>
              </a:rPr>
              <a:t> Suggestions? </a:t>
            </a:r>
            <a:br>
              <a:rPr lang="en-US" kern="1200" dirty="0">
                <a:solidFill>
                  <a:schemeClr val="tx1"/>
                </a:solidFill>
                <a:latin typeface="+mj-lt"/>
                <a:ea typeface="+mj-ea"/>
                <a:cs typeface="+mj-cs"/>
              </a:rPr>
            </a:br>
            <a:r>
              <a:rPr lang="en-US" kern="1200" dirty="0">
                <a:latin typeface="+mj-lt"/>
                <a:ea typeface="+mj-ea"/>
                <a:cs typeface="+mj-cs"/>
              </a:rPr>
              <a:t>Any Questions?</a:t>
            </a:r>
            <a:br>
              <a:rPr lang="en-US" kern="1200" dirty="0">
                <a:solidFill>
                  <a:schemeClr val="tx1"/>
                </a:solidFill>
                <a:latin typeface="+mj-lt"/>
                <a:cs typeface="Calibri Light"/>
              </a:rPr>
            </a:br>
            <a:br>
              <a:rPr lang="en-US" sz="6100" dirty="0"/>
            </a:br>
            <a:br>
              <a:rPr lang="en-US" sz="6100" kern="1200" dirty="0">
                <a:solidFill>
                  <a:schemeClr val="tx1"/>
                </a:solidFill>
                <a:latin typeface="+mj-lt"/>
                <a:ea typeface="+mj-ea"/>
                <a:cs typeface="+mj-cs"/>
              </a:rPr>
            </a:br>
            <a:endParaRPr lang="en-US" sz="6100" kern="1200" dirty="0">
              <a:solidFill>
                <a:schemeClr val="tx1"/>
              </a:solidFill>
              <a:latin typeface="+mj-lt"/>
              <a:ea typeface="+mj-ea"/>
              <a:cs typeface="+mj-cs"/>
            </a:endParaRPr>
          </a:p>
        </p:txBody>
      </p:sp>
      <p:pic>
        <p:nvPicPr>
          <p:cNvPr id="11" name="Picture 10" descr="A picture containing drawing&#10;&#10;Description automatically generated">
            <a:extLst>
              <a:ext uri="{FF2B5EF4-FFF2-40B4-BE49-F238E27FC236}">
                <a16:creationId xmlns:a16="http://schemas.microsoft.com/office/drawing/2014/main" id="{0973D9BB-974B-4F97-B63B-E9FAC336F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11" y="5185876"/>
            <a:ext cx="1484007" cy="945623"/>
          </a:xfrm>
          <a:prstGeom prst="rect">
            <a:avLst/>
          </a:prstGeom>
        </p:spPr>
      </p:pic>
    </p:spTree>
    <p:extLst>
      <p:ext uri="{BB962C8B-B14F-4D97-AF65-F5344CB8AC3E}">
        <p14:creationId xmlns:p14="http://schemas.microsoft.com/office/powerpoint/2010/main" val="87538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DF724B0-B1EA-4722-8C0A-871A12FDB0D4}"/>
              </a:ext>
            </a:extLst>
          </p:cNvPr>
          <p:cNvSpPr>
            <a:spLocks noGrp="1"/>
          </p:cNvSpPr>
          <p:nvPr>
            <p:ph type="title"/>
          </p:nvPr>
        </p:nvSpPr>
        <p:spPr>
          <a:xfrm>
            <a:off x="958506" y="800392"/>
            <a:ext cx="10264697" cy="1212102"/>
          </a:xfrm>
        </p:spPr>
        <p:txBody>
          <a:bodyPr>
            <a:normAutofit/>
          </a:bodyPr>
          <a:lstStyle/>
          <a:p>
            <a:r>
              <a:rPr lang="en-IE" sz="4000" dirty="0">
                <a:solidFill>
                  <a:srgbClr val="FFFFFF"/>
                </a:solidFill>
              </a:rPr>
              <a:t>Election of Board of Management Reps</a:t>
            </a:r>
          </a:p>
        </p:txBody>
      </p:sp>
      <p:sp>
        <p:nvSpPr>
          <p:cNvPr id="3" name="Content Placeholder 2">
            <a:extLst>
              <a:ext uri="{FF2B5EF4-FFF2-40B4-BE49-F238E27FC236}">
                <a16:creationId xmlns:a16="http://schemas.microsoft.com/office/drawing/2014/main" id="{38A1DFE6-46AA-4D83-A15C-CDDF6251D943}"/>
              </a:ext>
            </a:extLst>
          </p:cNvPr>
          <p:cNvSpPr>
            <a:spLocks noGrp="1"/>
          </p:cNvSpPr>
          <p:nvPr>
            <p:ph idx="1"/>
          </p:nvPr>
        </p:nvSpPr>
        <p:spPr>
          <a:xfrm>
            <a:off x="1367624" y="2490436"/>
            <a:ext cx="9708995" cy="3567173"/>
          </a:xfrm>
        </p:spPr>
        <p:txBody>
          <a:bodyPr anchor="ctr">
            <a:normAutofit/>
          </a:bodyPr>
          <a:lstStyle/>
          <a:p>
            <a:r>
              <a:rPr lang="en-IE" sz="1700" dirty="0"/>
              <a:t>2 Representatives to be elected </a:t>
            </a:r>
          </a:p>
          <a:p>
            <a:r>
              <a:rPr lang="en-IE" sz="1700" dirty="0"/>
              <a:t>Election &amp; voting will take place in early October</a:t>
            </a:r>
            <a:endParaRPr lang="en-IE" sz="1700" dirty="0">
              <a:cs typeface="Calibri"/>
            </a:endParaRPr>
          </a:p>
          <a:p>
            <a:r>
              <a:rPr lang="en-IE" sz="1700" dirty="0"/>
              <a:t>The individuals elected will act as the voice of the Students at Senior Management meetings – to highlight Students Positive experiences and areas for improvement to be considered</a:t>
            </a:r>
          </a:p>
          <a:p>
            <a:endParaRPr lang="en-IE" sz="1700" dirty="0"/>
          </a:p>
          <a:p>
            <a:r>
              <a:rPr lang="en-IE" sz="1700" dirty="0"/>
              <a:t>The Reps </a:t>
            </a:r>
            <a:r>
              <a:rPr lang="en-IE" sz="1700" b="1" dirty="0"/>
              <a:t>elected must be able to attend TEAMS/inhouse </a:t>
            </a:r>
            <a:r>
              <a:rPr lang="en-IE" sz="1700" dirty="0"/>
              <a:t>meetings </a:t>
            </a:r>
            <a:r>
              <a:rPr lang="en-IE" sz="1700" b="1" dirty="0"/>
              <a:t>when called on by the College Director. (approx. 1-2 meetings per term)</a:t>
            </a:r>
          </a:p>
        </p:txBody>
      </p:sp>
      <p:pic>
        <p:nvPicPr>
          <p:cNvPr id="11" name="Picture 10" descr="A picture containing drawing&#10;&#10;Description automatically generated">
            <a:extLst>
              <a:ext uri="{FF2B5EF4-FFF2-40B4-BE49-F238E27FC236}">
                <a16:creationId xmlns:a16="http://schemas.microsoft.com/office/drawing/2014/main" id="{96262732-95AE-495E-B1BB-617A7F8FC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2809" y="5478689"/>
            <a:ext cx="2047619" cy="1304762"/>
          </a:xfrm>
          <a:prstGeom prst="rect">
            <a:avLst/>
          </a:prstGeom>
        </p:spPr>
      </p:pic>
    </p:spTree>
    <p:extLst>
      <p:ext uri="{BB962C8B-B14F-4D97-AF65-F5344CB8AC3E}">
        <p14:creationId xmlns:p14="http://schemas.microsoft.com/office/powerpoint/2010/main" val="1589991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a:t>Anti-bullying policy</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590719" y="2330505"/>
            <a:ext cx="4559425" cy="3979585"/>
          </a:xfrm>
        </p:spPr>
        <p:txBody>
          <a:bodyPr vert="horz" lIns="91440" tIns="45720" rIns="91440" bIns="45720" rtlCol="0" anchor="ctr">
            <a:normAutofit/>
          </a:bodyPr>
          <a:lstStyle/>
          <a:p>
            <a:r>
              <a:rPr lang="en-US" sz="1700" b="1" i="1" u="sng"/>
              <a:t>MI Follow STRICT anti-bullying policy </a:t>
            </a:r>
            <a:r>
              <a:rPr lang="en-US" sz="1700"/>
              <a:t>– zero tolerance policy</a:t>
            </a:r>
          </a:p>
          <a:p>
            <a:r>
              <a:rPr lang="en-US" sz="1700"/>
              <a:t>Encourage a </a:t>
            </a:r>
            <a:r>
              <a:rPr lang="en-US" sz="1700" b="1"/>
              <a:t>safe learning environment </a:t>
            </a:r>
            <a:r>
              <a:rPr lang="en-US" sz="1700"/>
              <a:t>where everyone present has the right to feel safe</a:t>
            </a:r>
          </a:p>
          <a:p>
            <a:r>
              <a:rPr lang="en-US" sz="1700" b="1"/>
              <a:t>Bullying comes in many different forms </a:t>
            </a:r>
            <a:r>
              <a:rPr lang="en-US" sz="1700"/>
              <a:t>and can include:</a:t>
            </a:r>
          </a:p>
          <a:p>
            <a:pPr marL="0"/>
            <a:r>
              <a:rPr lang="en-US" sz="1700"/>
              <a:t>	-LGBT related issues – gender 	identity and expression policy</a:t>
            </a:r>
          </a:p>
          <a:p>
            <a:pPr marL="0"/>
            <a:r>
              <a:rPr lang="en-US" sz="1700"/>
              <a:t>	Race related</a:t>
            </a:r>
          </a:p>
          <a:p>
            <a:pPr marL="0"/>
            <a:r>
              <a:rPr lang="en-US" sz="1700"/>
              <a:t>	Sectarian</a:t>
            </a:r>
          </a:p>
          <a:p>
            <a:pPr marL="0"/>
            <a:r>
              <a:rPr lang="en-US" sz="1700"/>
              <a:t>	Cultural</a:t>
            </a:r>
          </a:p>
          <a:p>
            <a:pPr marL="0"/>
            <a:r>
              <a:rPr lang="en-US" sz="1700"/>
              <a:t> 	Disability</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775"/>
          <a:stretch/>
        </p:blipFill>
        <p:spPr>
          <a:xfrm>
            <a:off x="5977788" y="799352"/>
            <a:ext cx="5425410" cy="5259296"/>
          </a:xfrm>
          <a:prstGeom prst="rect">
            <a:avLst/>
          </a:prstGeom>
        </p:spPr>
      </p:pic>
      <p:sp>
        <p:nvSpPr>
          <p:cNvPr id="4" name="Footer Placeholder 3"/>
          <p:cNvSpPr>
            <a:spLocks noGrp="1"/>
          </p:cNvSpPr>
          <p:nvPr>
            <p:ph type="ftr" sz="quarter" idx="11"/>
          </p:nvPr>
        </p:nvSpPr>
        <p:spPr>
          <a:xfrm>
            <a:off x="5685810" y="6492240"/>
            <a:ext cx="3050866"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Monaghan Institute</a:t>
            </a:r>
          </a:p>
        </p:txBody>
      </p:sp>
      <p:sp>
        <p:nvSpPr>
          <p:cNvPr id="5" name="Slide Number Placeholder 4"/>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B29E7AE1-7235-40C3-8AB2-57C2AACABDAC}" type="slidenum">
              <a:rPr lang="en-US" smtClean="0">
                <a:solidFill>
                  <a:prstClr val="black">
                    <a:tint val="75000"/>
                  </a:prstClr>
                </a:solidFill>
                <a:latin typeface="Calibri" panose="020F0502020204030204"/>
              </a:rPr>
              <a:pPr>
                <a:spcAft>
                  <a:spcPts val="600"/>
                </a:spcAft>
                <a:defRPr/>
              </a:pPr>
              <a:t>6</a:t>
            </a:fld>
            <a:endParaRPr lang="en-US">
              <a:solidFill>
                <a:prstClr val="black">
                  <a:tint val="75000"/>
                </a:prstClr>
              </a:solidFill>
              <a:latin typeface="Calibri" panose="020F0502020204030204"/>
            </a:endParaRPr>
          </a:p>
        </p:txBody>
      </p:sp>
      <p:pic>
        <p:nvPicPr>
          <p:cNvPr id="8" name="Picture 7" descr="A picture containing drawing&#10;&#10;Description automatically generated">
            <a:extLst>
              <a:ext uri="{FF2B5EF4-FFF2-40B4-BE49-F238E27FC236}">
                <a16:creationId xmlns:a16="http://schemas.microsoft.com/office/drawing/2014/main" id="{0985823D-C8FB-409E-AB75-CA5DE2569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46" y="45805"/>
            <a:ext cx="1378546" cy="877299"/>
          </a:xfrm>
          <a:prstGeom prst="rect">
            <a:avLst/>
          </a:prstGeom>
        </p:spPr>
      </p:pic>
    </p:spTree>
    <p:extLst>
      <p:ext uri="{BB962C8B-B14F-4D97-AF65-F5344CB8AC3E}">
        <p14:creationId xmlns:p14="http://schemas.microsoft.com/office/powerpoint/2010/main" val="1691560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741A5C-F752-46BC-AF2E-F531ED6CCECB}"/>
              </a:ext>
            </a:extLst>
          </p:cNvPr>
          <p:cNvSpPr>
            <a:spLocks noGrp="1"/>
          </p:cNvSpPr>
          <p:nvPr>
            <p:ph type="title"/>
          </p:nvPr>
        </p:nvSpPr>
        <p:spPr>
          <a:xfrm>
            <a:off x="1043631" y="873940"/>
            <a:ext cx="4928291" cy="1035781"/>
          </a:xfrm>
        </p:spPr>
        <p:txBody>
          <a:bodyPr vert="horz" lIns="91440" tIns="45720" rIns="91440" bIns="45720" rtlCol="0" anchor="ctr">
            <a:normAutofit/>
          </a:bodyPr>
          <a:lstStyle/>
          <a:p>
            <a:r>
              <a:rPr lang="en-US" sz="3600"/>
              <a:t>Inclusive and Equal</a:t>
            </a:r>
          </a:p>
        </p:txBody>
      </p:sp>
      <p:sp>
        <p:nvSpPr>
          <p:cNvPr id="3" name="Content Placeholder 2">
            <a:extLst>
              <a:ext uri="{FF2B5EF4-FFF2-40B4-BE49-F238E27FC236}">
                <a16:creationId xmlns:a16="http://schemas.microsoft.com/office/drawing/2014/main" id="{74DCA93D-4E71-4246-88FB-61EDDC055430}"/>
              </a:ext>
            </a:extLst>
          </p:cNvPr>
          <p:cNvSpPr>
            <a:spLocks noGrp="1"/>
          </p:cNvSpPr>
          <p:nvPr>
            <p:ph sz="half" idx="1"/>
          </p:nvPr>
        </p:nvSpPr>
        <p:spPr>
          <a:xfrm>
            <a:off x="320659" y="2524721"/>
            <a:ext cx="6271036" cy="3686530"/>
          </a:xfrm>
        </p:spPr>
        <p:txBody>
          <a:bodyPr vert="horz" lIns="91440" tIns="45720" rIns="91440" bIns="45720" rtlCol="0" anchor="ctr">
            <a:normAutofit/>
          </a:bodyPr>
          <a:lstStyle/>
          <a:p>
            <a:pPr marL="0"/>
            <a:r>
              <a:rPr lang="en-US" sz="1800" dirty="0"/>
              <a:t>In college you should be free to: </a:t>
            </a:r>
          </a:p>
          <a:p>
            <a:pPr marL="0"/>
            <a:endParaRPr lang="en-US" sz="1800"/>
          </a:p>
          <a:p>
            <a:pPr marL="0"/>
            <a:r>
              <a:rPr lang="en-US" sz="1800" dirty="0"/>
              <a:t>Be yourself and feel free to express your true identity</a:t>
            </a:r>
            <a:endParaRPr lang="en-US" sz="1800" dirty="0">
              <a:ea typeface="Calibri"/>
              <a:cs typeface="Calibri"/>
            </a:endParaRPr>
          </a:p>
          <a:p>
            <a:pPr marL="0"/>
            <a:r>
              <a:rPr lang="en-US" sz="1800" dirty="0"/>
              <a:t>Be treated equally and not be discriminated against</a:t>
            </a:r>
            <a:endParaRPr lang="en-US" sz="1800" dirty="0">
              <a:ea typeface="Calibri"/>
              <a:cs typeface="Calibri"/>
            </a:endParaRPr>
          </a:p>
          <a:p>
            <a:pPr marL="0"/>
            <a:r>
              <a:rPr lang="en-US" sz="1800" dirty="0"/>
              <a:t>Be visible and represented by LGBTQ+ symbols i.e. rainbow flag</a:t>
            </a:r>
            <a:endParaRPr lang="en-US" sz="1800" dirty="0">
              <a:ea typeface="Calibri"/>
              <a:cs typeface="Calibri"/>
            </a:endParaRPr>
          </a:p>
          <a:p>
            <a:pPr marL="0"/>
            <a:r>
              <a:rPr lang="en-US" sz="1800" b="1" dirty="0"/>
              <a:t>Notice Board is beside Library Entrance Doors</a:t>
            </a:r>
            <a:endParaRPr lang="en-US" sz="1800" b="1" dirty="0">
              <a:ea typeface="Calibri"/>
              <a:cs typeface="Calibri"/>
            </a:endParaRPr>
          </a:p>
          <a:p>
            <a:pPr marL="0"/>
            <a:endParaRPr lang="en-US" sz="1800"/>
          </a:p>
          <a:p>
            <a:pPr marL="0"/>
            <a:endParaRPr lang="en-US" sz="1800"/>
          </a:p>
          <a:p>
            <a:endParaRPr lang="en-US" sz="1800"/>
          </a:p>
        </p:txBody>
      </p:sp>
      <p:pic>
        <p:nvPicPr>
          <p:cNvPr id="5" name="Content Placeholder 4" descr="A picture containing text&#10;&#10;Description automatically generated">
            <a:extLst>
              <a:ext uri="{FF2B5EF4-FFF2-40B4-BE49-F238E27FC236}">
                <a16:creationId xmlns:a16="http://schemas.microsoft.com/office/drawing/2014/main" id="{1653443B-CD95-4EBD-B813-B0AAA8CC1AF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1360" r="21899" b="-2"/>
          <a:stretch/>
        </p:blipFill>
        <p:spPr>
          <a:xfrm>
            <a:off x="6788383" y="613147"/>
            <a:ext cx="4565417" cy="5593443"/>
          </a:xfrm>
          <a:prstGeom prst="rect">
            <a:avLst/>
          </a:prstGeom>
        </p:spPr>
      </p:pic>
      <p:cxnSp>
        <p:nvCxnSpPr>
          <p:cNvPr id="32" name="Straight Connector 3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6143A073-9A96-45FE-99F6-4A0ADDF9A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63" y="5317619"/>
            <a:ext cx="1464360" cy="928466"/>
          </a:xfrm>
          <a:prstGeom prst="rect">
            <a:avLst/>
          </a:prstGeom>
        </p:spPr>
      </p:pic>
    </p:spTree>
    <p:extLst>
      <p:ext uri="{BB962C8B-B14F-4D97-AF65-F5344CB8AC3E}">
        <p14:creationId xmlns:p14="http://schemas.microsoft.com/office/powerpoint/2010/main" val="4051889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4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C4F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A659F2E-A621-44D8-8C29-CC4C98C2A7BF}"/>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a:r>
              <a:rPr lang="en-US" sz="4900">
                <a:solidFill>
                  <a:srgbClr val="4C4F60"/>
                </a:solidFill>
              </a:rPr>
              <a:t>Inclusive &amp; Equal </a:t>
            </a:r>
            <a:br>
              <a:rPr lang="en-US" sz="4900">
                <a:solidFill>
                  <a:srgbClr val="4C4F60"/>
                </a:solidFill>
              </a:rPr>
            </a:br>
            <a:r>
              <a:rPr lang="en-US" sz="4900">
                <a:solidFill>
                  <a:srgbClr val="4C4F60"/>
                </a:solidFill>
              </a:rPr>
              <a:t>Disability – Equal Acts  </a:t>
            </a:r>
          </a:p>
        </p:txBody>
      </p:sp>
      <p:pic>
        <p:nvPicPr>
          <p:cNvPr id="6" name="Content Placeholder 5" descr="A picture containing clipart&#10;&#10;Description automatically generated">
            <a:extLst>
              <a:ext uri="{FF2B5EF4-FFF2-40B4-BE49-F238E27FC236}">
                <a16:creationId xmlns:a16="http://schemas.microsoft.com/office/drawing/2014/main" id="{2A15FE4D-F318-435F-A5F9-665436F233FB}"/>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8728" r="19085" b="-1"/>
          <a:stretch/>
        </p:blipFill>
        <p:spPr>
          <a:xfrm>
            <a:off x="243840" y="256540"/>
            <a:ext cx="11704320" cy="376427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EABC5B7F-FD05-4840-93EA-EB6F3CE77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7500" y="5407509"/>
            <a:ext cx="1791038" cy="1141266"/>
          </a:xfrm>
          <a:prstGeom prst="rect">
            <a:avLst/>
          </a:prstGeom>
        </p:spPr>
      </p:pic>
    </p:spTree>
    <p:extLst>
      <p:ext uri="{BB962C8B-B14F-4D97-AF65-F5344CB8AC3E}">
        <p14:creationId xmlns:p14="http://schemas.microsoft.com/office/powerpoint/2010/main" val="3730725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653156-B553-4A76-B75A-BD19184A132B}"/>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1900" b="1" dirty="0"/>
              <a:t>  </a:t>
            </a:r>
          </a:p>
        </p:txBody>
      </p:sp>
      <p:sp>
        <p:nvSpPr>
          <p:cNvPr id="30" name="Content Placeholder 21">
            <a:extLst>
              <a:ext uri="{FF2B5EF4-FFF2-40B4-BE49-F238E27FC236}">
                <a16:creationId xmlns:a16="http://schemas.microsoft.com/office/drawing/2014/main" id="{DAE80349-6EEC-2B6D-CE95-61306C1DF699}"/>
              </a:ext>
            </a:extLst>
          </p:cNvPr>
          <p:cNvSpPr>
            <a:spLocks noGrp="1"/>
          </p:cNvSpPr>
          <p:nvPr>
            <p:ph idx="1"/>
          </p:nvPr>
        </p:nvSpPr>
        <p:spPr>
          <a:xfrm>
            <a:off x="8240855" y="1264740"/>
            <a:ext cx="3491080" cy="3819044"/>
          </a:xfrm>
        </p:spPr>
        <p:txBody>
          <a:bodyPr vert="horz" lIns="91440" tIns="45720" rIns="91440" bIns="45720" rtlCol="0" anchor="t">
            <a:normAutofit/>
          </a:bodyPr>
          <a:lstStyle/>
          <a:p>
            <a:pPr marL="0" indent="0">
              <a:buNone/>
            </a:pPr>
            <a:br>
              <a:rPr lang="en-US" sz="1900" b="1" dirty="0">
                <a:latin typeface="Calibri Light"/>
                <a:cs typeface="Calibri Light"/>
              </a:rPr>
            </a:br>
            <a:br>
              <a:rPr lang="en-US" sz="1900" b="1" dirty="0">
                <a:latin typeface="Calibri Light"/>
                <a:cs typeface="Calibri Light"/>
              </a:rPr>
            </a:br>
            <a:r>
              <a:rPr lang="en-US" sz="1900" b="1" dirty="0">
                <a:latin typeface="Calibri Light"/>
                <a:cs typeface="Calibri Light"/>
              </a:rPr>
              <a:t>See just What OUR Amazing MISU teams have helped to </a:t>
            </a:r>
            <a:r>
              <a:rPr lang="en-US" sz="1900" b="1" dirty="0" err="1">
                <a:latin typeface="Calibri Light"/>
                <a:cs typeface="Calibri Light"/>
              </a:rPr>
              <a:t>organise</a:t>
            </a:r>
            <a:r>
              <a:rPr lang="en-US" sz="1900" b="1" dirty="0">
                <a:latin typeface="Calibri Light"/>
                <a:cs typeface="Calibri Light"/>
              </a:rPr>
              <a:t> for YOU and their communities down through the last few years ….</a:t>
            </a:r>
            <a:endParaRPr lang="en-US" sz="1900" b="1" dirty="0">
              <a:latin typeface="Calibri Light"/>
              <a:ea typeface="Calibri Light"/>
              <a:cs typeface="Calibri Light"/>
            </a:endParaRPr>
          </a:p>
          <a:p>
            <a:pPr marL="0" indent="0">
              <a:buNone/>
            </a:pPr>
            <a:endParaRPr lang="en-US" sz="1900" b="1" dirty="0">
              <a:latin typeface="Calibri Light"/>
              <a:cs typeface="Calibri Light"/>
            </a:endParaRPr>
          </a:p>
        </p:txBody>
      </p:sp>
      <p:sp>
        <p:nvSpPr>
          <p:cNvPr id="27" name="Rectangle 2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175DF4-0B0A-8F02-1C6A-A66E87046E8B}"/>
              </a:ext>
            </a:extLst>
          </p:cNvPr>
          <p:cNvSpPr txBox="1"/>
          <p:nvPr/>
        </p:nvSpPr>
        <p:spPr>
          <a:xfrm>
            <a:off x="2856571" y="670002"/>
            <a:ext cx="455806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b="1" dirty="0">
                <a:latin typeface="Calibri Light"/>
                <a:cs typeface="Calibri Light"/>
              </a:rPr>
              <a:t>The MISU team of 2024-2025</a:t>
            </a:r>
          </a:p>
          <a:p>
            <a:endParaRPr lang="en-US" sz="1900" b="1" dirty="0">
              <a:latin typeface="Calibri Light"/>
              <a:ea typeface="Calibri Light"/>
              <a:cs typeface="Calibri Light"/>
            </a:endParaRPr>
          </a:p>
        </p:txBody>
      </p:sp>
      <p:pic>
        <p:nvPicPr>
          <p:cNvPr id="3" name="Picture 2" descr="No photo description available.">
            <a:extLst>
              <a:ext uri="{FF2B5EF4-FFF2-40B4-BE49-F238E27FC236}">
                <a16:creationId xmlns:a16="http://schemas.microsoft.com/office/drawing/2014/main" id="{D3F0B66C-B7D4-0605-8060-D3C017ED7845}"/>
              </a:ext>
            </a:extLst>
          </p:cNvPr>
          <p:cNvPicPr>
            <a:picLocks noChangeAspect="1"/>
          </p:cNvPicPr>
          <p:nvPr/>
        </p:nvPicPr>
        <p:blipFill>
          <a:blip r:embed="rId2"/>
          <a:stretch>
            <a:fillRect/>
          </a:stretch>
        </p:blipFill>
        <p:spPr>
          <a:xfrm>
            <a:off x="258128" y="1263650"/>
            <a:ext cx="7591425" cy="5143500"/>
          </a:xfrm>
          <a:prstGeom prst="rect">
            <a:avLst/>
          </a:prstGeom>
        </p:spPr>
      </p:pic>
    </p:spTree>
    <p:extLst>
      <p:ext uri="{BB962C8B-B14F-4D97-AF65-F5344CB8AC3E}">
        <p14:creationId xmlns:p14="http://schemas.microsoft.com/office/powerpoint/2010/main" val="39401420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63cc385-8dd6-4c8a-bbba-134b73800925">
      <Terms xmlns="http://schemas.microsoft.com/office/infopath/2007/PartnerControls"/>
    </lcf76f155ced4ddcb4097134ff3c332f>
    <_Flow_SignoffStatus xmlns="963cc385-8dd6-4c8a-bbba-134b73800925" xsi:nil="true"/>
    <TaxCatchAll xmlns="aafa0286-9a4f-43ad-9696-37951ac209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B04888C942DF4984E23D28B62F47B7" ma:contentTypeVersion="19" ma:contentTypeDescription="Create a new document." ma:contentTypeScope="" ma:versionID="ac28cccb4f0ba121b0f9a72e80219ee4">
  <xsd:schema xmlns:xsd="http://www.w3.org/2001/XMLSchema" xmlns:xs="http://www.w3.org/2001/XMLSchema" xmlns:p="http://schemas.microsoft.com/office/2006/metadata/properties" xmlns:ns2="aafa0286-9a4f-43ad-9696-37951ac209d6" xmlns:ns3="963cc385-8dd6-4c8a-bbba-134b73800925" targetNamespace="http://schemas.microsoft.com/office/2006/metadata/properties" ma:root="true" ma:fieldsID="01e344ebb15f7148f96f8bb055426229" ns2:_="" ns3:_="">
    <xsd:import namespace="aafa0286-9a4f-43ad-9696-37951ac209d6"/>
    <xsd:import namespace="963cc385-8dd6-4c8a-bbba-134b7380092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MediaLengthInSeconds" minOccurs="0"/>
                <xsd:element ref="ns3:MediaServiceLocation"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fa0286-9a4f-43ad-9696-37951ac209d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61d655c-a98a-4ecc-8326-9329b348989f}" ma:internalName="TaxCatchAll" ma:showField="CatchAllData" ma:web="aafa0286-9a4f-43ad-9696-37951ac209d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63cc385-8dd6-4c8a-bbba-134b7380092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Flow_SignoffStatus" ma:index="18" nillable="true" ma:displayName="Sign-off status" ma:internalName="Sign_x002d_off_x0020_status">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387068-55f7-4fad-bc7c-4bef2a351c8c"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AAAE56-CFD9-4C75-9602-333ACFEB6850}">
  <ds:schemaRefs>
    <ds:schemaRef ds:uri="http://schemas.microsoft.com/sharepoint/v3/contenttype/forms"/>
  </ds:schemaRefs>
</ds:datastoreItem>
</file>

<file path=customXml/itemProps2.xml><?xml version="1.0" encoding="utf-8"?>
<ds:datastoreItem xmlns:ds="http://schemas.openxmlformats.org/officeDocument/2006/customXml" ds:itemID="{771C7E67-40D8-4F28-802E-6626F3FD7F88}">
  <ds:schemaRefs>
    <ds:schemaRef ds:uri="http://schemas.microsoft.com/office/2006/documentManagement/types"/>
    <ds:schemaRef ds:uri="4772618f-92c0-4798-b381-7bfe800aa3e7"/>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54e17f3d-fa97-45df-bb2d-fc6d1a639fe2"/>
    <ds:schemaRef ds:uri="http://www.w3.org/XML/1998/namespace"/>
    <ds:schemaRef ds:uri="http://purl.org/dc/dcmitype/"/>
  </ds:schemaRefs>
</ds:datastoreItem>
</file>

<file path=customXml/itemProps3.xml><?xml version="1.0" encoding="utf-8"?>
<ds:datastoreItem xmlns:ds="http://schemas.openxmlformats.org/officeDocument/2006/customXml" ds:itemID="{4A4214D7-441B-4406-9561-45B9CC9137C5}"/>
</file>

<file path=docProps/app.xml><?xml version="1.0" encoding="utf-8"?>
<Properties xmlns="http://schemas.openxmlformats.org/officeDocument/2006/extended-properties" xmlns:vt="http://schemas.openxmlformats.org/officeDocument/2006/docPropsVTypes">
  <TotalTime>2812</TotalTime>
  <Words>1295</Words>
  <Application>Microsoft Office PowerPoint</Application>
  <PresentationFormat>Widescreen</PresentationFormat>
  <Paragraphs>203</Paragraphs>
  <Slides>42</Slides>
  <Notes>7</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 Welcome to Monaghan Institute Student Union (MISU)  Clubs and Societies </vt:lpstr>
      <vt:lpstr>What is in it for YOU and for OTHERS</vt:lpstr>
      <vt:lpstr>Why should I become a MISU class representative?  What is in it for me?</vt:lpstr>
      <vt:lpstr>Roles  The MISU team is made up of the  following roles and sub-committees</vt:lpstr>
      <vt:lpstr>Election of Board of Management Reps</vt:lpstr>
      <vt:lpstr>Anti-bullying policy</vt:lpstr>
      <vt:lpstr>Inclusive and Equal</vt:lpstr>
      <vt:lpstr>Inclusive &amp; Equal  Disability – Equal Acts  </vt:lpstr>
      <vt:lpstr>  </vt:lpstr>
      <vt:lpstr> </vt:lpstr>
      <vt:lpstr>Halloween Events </vt:lpstr>
      <vt:lpstr>Health Promotion</vt:lpstr>
      <vt:lpstr>Battle of the classes Are you up for the challenge? </vt:lpstr>
      <vt:lpstr>Promoting Awareness Students making a stand against Racism</vt:lpstr>
      <vt:lpstr>Activities with Community Organisations </vt:lpstr>
      <vt:lpstr>Engaging with Local Community Groups</vt:lpstr>
      <vt:lpstr>Cancer Awareness – Marie Keating Foundation visits MI</vt:lpstr>
      <vt:lpstr>PowerPoint Presentation</vt:lpstr>
      <vt:lpstr>Pup Cakes for The Dogs Trust</vt:lpstr>
      <vt:lpstr>PowerPoint Presentation</vt:lpstr>
      <vt:lpstr>Sexual Health Awareness Stand</vt:lpstr>
      <vt:lpstr>MI Health Promotion Mental Health Awareness Events  Fundraising  €1200 for SOSAD </vt:lpstr>
      <vt:lpstr>Christmas Carol Singing &amp; Help the Homeless Appeal </vt:lpstr>
      <vt:lpstr>Quizes and  Charity Santa Fun Run/Walk</vt:lpstr>
      <vt:lpstr>St Vincent De Paul Christmas Food Appeal in the Canteen from 1st-  16th December </vt:lpstr>
      <vt:lpstr>Lollipop Day – Bag Pack </vt:lpstr>
      <vt:lpstr>MISU Members fundraised for FOCUS Ireland raised €670  </vt:lpstr>
      <vt:lpstr>MISU members Helping out at MI Open Days/Evenings</vt:lpstr>
      <vt:lpstr>St Patrick's Day Trad Session</vt:lpstr>
      <vt:lpstr>Intercultural Awareness and Diversity Day</vt:lpstr>
      <vt:lpstr>Lots of Socks Coffee morning Fundraiser for  Down Syndrome North East Centre </vt:lpstr>
      <vt:lpstr>GREEN DAY – Environmental/Sustainability    issues</vt:lpstr>
      <vt:lpstr>PowerPoint Presentation</vt:lpstr>
      <vt:lpstr>Music club </vt:lpstr>
      <vt:lpstr>MI Men’s GAA team </vt:lpstr>
      <vt:lpstr>Ladies GAA team </vt:lpstr>
      <vt:lpstr>Basketball Club  </vt:lpstr>
      <vt:lpstr>Table tennis club and Tournaments</vt:lpstr>
      <vt:lpstr>Badminton club </vt:lpstr>
      <vt:lpstr>Futsal Tournaments</vt:lpstr>
      <vt:lpstr> Photography Club                                    Book and Creative Writing Club   </vt:lpstr>
      <vt:lpstr>We need your creativity to think outside the box!  Any Suggestions?  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Hello &amp; Welcome to the Monaghan Institute Student Union (MISU) Clubs and Societies </dc:title>
  <dc:creator>Sinead  Corrigan</dc:creator>
  <cp:lastModifiedBy>Sinead  Corrigan</cp:lastModifiedBy>
  <cp:revision>1181</cp:revision>
  <cp:lastPrinted>2022-06-03T08:32:51Z</cp:lastPrinted>
  <dcterms:created xsi:type="dcterms:W3CDTF">2020-09-11T08:49:29Z</dcterms:created>
  <dcterms:modified xsi:type="dcterms:W3CDTF">2025-08-29T17:12:07Z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0x010100FDB04888C942DF4984E23D28B62F47B7</vt:lpwstr>
  </property>
</Properties>
</file>